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42" r:id="rId2"/>
  </p:sldMasterIdLst>
  <p:notesMasterIdLst>
    <p:notesMasterId r:id="rId25"/>
  </p:notesMasterIdLst>
  <p:sldIdLst>
    <p:sldId id="258" r:id="rId3"/>
    <p:sldId id="257" r:id="rId4"/>
    <p:sldId id="838" r:id="rId5"/>
    <p:sldId id="790" r:id="rId6"/>
    <p:sldId id="1763" r:id="rId7"/>
    <p:sldId id="1765" r:id="rId8"/>
    <p:sldId id="276" r:id="rId9"/>
    <p:sldId id="1766" r:id="rId10"/>
    <p:sldId id="277" r:id="rId11"/>
    <p:sldId id="256" r:id="rId12"/>
    <p:sldId id="365" r:id="rId13"/>
    <p:sldId id="358" r:id="rId14"/>
    <p:sldId id="367" r:id="rId15"/>
    <p:sldId id="368" r:id="rId16"/>
    <p:sldId id="369" r:id="rId17"/>
    <p:sldId id="370" r:id="rId18"/>
    <p:sldId id="371" r:id="rId19"/>
    <p:sldId id="372" r:id="rId20"/>
    <p:sldId id="362" r:id="rId21"/>
    <p:sldId id="363" r:id="rId22"/>
    <p:sldId id="1767" r:id="rId23"/>
    <p:sldId id="855" r:id="rId24"/>
  </p:sldIdLst>
  <p:sldSz cx="9144000" cy="5143500" type="screen16x9"/>
  <p:notesSz cx="6858000" cy="9144000"/>
  <p:defaultTextStyle>
    <a:defPPr>
      <a:defRPr lang="en-US"/>
    </a:defPPr>
    <a:lvl1pPr marL="0" algn="l" defTabSz="914018" rtl="0" eaLnBrk="1" latinLnBrk="0" hangingPunct="1">
      <a:defRPr sz="1800" kern="1200">
        <a:solidFill>
          <a:schemeClr val="tx1"/>
        </a:solidFill>
        <a:latin typeface="+mn-lt"/>
        <a:ea typeface="+mn-ea"/>
        <a:cs typeface="+mn-cs"/>
      </a:defRPr>
    </a:lvl1pPr>
    <a:lvl2pPr marL="456998" algn="l" defTabSz="914018" rtl="0" eaLnBrk="1" latinLnBrk="0" hangingPunct="1">
      <a:defRPr sz="1800" kern="1200">
        <a:solidFill>
          <a:schemeClr val="tx1"/>
        </a:solidFill>
        <a:latin typeface="+mn-lt"/>
        <a:ea typeface="+mn-ea"/>
        <a:cs typeface="+mn-cs"/>
      </a:defRPr>
    </a:lvl2pPr>
    <a:lvl3pPr marL="914018" algn="l" defTabSz="914018" rtl="0" eaLnBrk="1" latinLnBrk="0" hangingPunct="1">
      <a:defRPr sz="1800" kern="1200">
        <a:solidFill>
          <a:schemeClr val="tx1"/>
        </a:solidFill>
        <a:latin typeface="+mn-lt"/>
        <a:ea typeface="+mn-ea"/>
        <a:cs typeface="+mn-cs"/>
      </a:defRPr>
    </a:lvl3pPr>
    <a:lvl4pPr marL="1371022" algn="l" defTabSz="914018" rtl="0" eaLnBrk="1" latinLnBrk="0" hangingPunct="1">
      <a:defRPr sz="1800" kern="1200">
        <a:solidFill>
          <a:schemeClr val="tx1"/>
        </a:solidFill>
        <a:latin typeface="+mn-lt"/>
        <a:ea typeface="+mn-ea"/>
        <a:cs typeface="+mn-cs"/>
      </a:defRPr>
    </a:lvl4pPr>
    <a:lvl5pPr marL="1828034" algn="l" defTabSz="914018" rtl="0" eaLnBrk="1" latinLnBrk="0" hangingPunct="1">
      <a:defRPr sz="1800" kern="1200">
        <a:solidFill>
          <a:schemeClr val="tx1"/>
        </a:solidFill>
        <a:latin typeface="+mn-lt"/>
        <a:ea typeface="+mn-ea"/>
        <a:cs typeface="+mn-cs"/>
      </a:defRPr>
    </a:lvl5pPr>
    <a:lvl6pPr marL="2285031" algn="l" defTabSz="914018" rtl="0" eaLnBrk="1" latinLnBrk="0" hangingPunct="1">
      <a:defRPr sz="1800" kern="1200">
        <a:solidFill>
          <a:schemeClr val="tx1"/>
        </a:solidFill>
        <a:latin typeface="+mn-lt"/>
        <a:ea typeface="+mn-ea"/>
        <a:cs typeface="+mn-cs"/>
      </a:defRPr>
    </a:lvl6pPr>
    <a:lvl7pPr marL="2742029" algn="l" defTabSz="914018" rtl="0" eaLnBrk="1" latinLnBrk="0" hangingPunct="1">
      <a:defRPr sz="1800" kern="1200">
        <a:solidFill>
          <a:schemeClr val="tx1"/>
        </a:solidFill>
        <a:latin typeface="+mn-lt"/>
        <a:ea typeface="+mn-ea"/>
        <a:cs typeface="+mn-cs"/>
      </a:defRPr>
    </a:lvl7pPr>
    <a:lvl8pPr marL="3199040" algn="l" defTabSz="914018" rtl="0" eaLnBrk="1" latinLnBrk="0" hangingPunct="1">
      <a:defRPr sz="1800" kern="1200">
        <a:solidFill>
          <a:schemeClr val="tx1"/>
        </a:solidFill>
        <a:latin typeface="+mn-lt"/>
        <a:ea typeface="+mn-ea"/>
        <a:cs typeface="+mn-cs"/>
      </a:defRPr>
    </a:lvl8pPr>
    <a:lvl9pPr marL="3656045" algn="l" defTabSz="91401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Cummis" initials="CC" lastIdx="18" clrIdx="0">
    <p:extLst>
      <p:ext uri="{19B8F6BF-5375-455C-9EA6-DF929625EA0E}">
        <p15:presenceInfo xmlns:p15="http://schemas.microsoft.com/office/powerpoint/2012/main" userId="S-1-5-21-1186890595-458875499-3996988958-1479" providerId="AD"/>
      </p:ext>
    </p:extLst>
  </p:cmAuthor>
  <p:cmAuthor id="2" name="Chendan Yan" initials="CY" lastIdx="31" clrIdx="1">
    <p:extLst>
      <p:ext uri="{19B8F6BF-5375-455C-9EA6-DF929625EA0E}">
        <p15:presenceInfo xmlns:p15="http://schemas.microsoft.com/office/powerpoint/2012/main" userId="S-1-5-21-1186890595-458875499-3996988958-8896" providerId="AD"/>
      </p:ext>
    </p:extLst>
  </p:cmAuthor>
  <p:cmAuthor id="3" name="Nate Aden" initials="NA" lastIdx="2" clrIdx="2">
    <p:extLst>
      <p:ext uri="{19B8F6BF-5375-455C-9EA6-DF929625EA0E}">
        <p15:presenceInfo xmlns:p15="http://schemas.microsoft.com/office/powerpoint/2012/main" userId="S-1-5-21-1186890595-458875499-3996988958-1869" providerId="AD"/>
      </p:ext>
    </p:extLst>
  </p:cmAuthor>
  <p:cmAuthor id="4" name="Stanislas Dupre" initials="SD" lastIdx="1" clrIdx="3">
    <p:extLst>
      <p:ext uri="{19B8F6BF-5375-455C-9EA6-DF929625EA0E}">
        <p15:presenceInfo xmlns:p15="http://schemas.microsoft.com/office/powerpoint/2012/main" userId="8669fa9d322d3a39" providerId="Windows Live"/>
      </p:ext>
    </p:extLst>
  </p:cmAuthor>
  <p:cmAuthor id="5" name="Giel Linthorst" initials="GL" lastIdx="1" clrIdx="4">
    <p:extLst>
      <p:ext uri="{19B8F6BF-5375-455C-9EA6-DF929625EA0E}">
        <p15:presenceInfo xmlns:p15="http://schemas.microsoft.com/office/powerpoint/2012/main" userId="S-1-5-21-861567501-2052111302-725345543-2076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165"/>
    <a:srgbClr val="9D2F35"/>
    <a:srgbClr val="664C23"/>
    <a:srgbClr val="EC9525"/>
    <a:srgbClr val="101D22"/>
    <a:srgbClr val="992F35"/>
    <a:srgbClr val="B77B29"/>
    <a:srgbClr val="AE7F39"/>
    <a:srgbClr val="B33B37"/>
    <a:srgbClr val="BA3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7E261-F3BA-4972-96AF-430654C39BD8}" v="1777" dt="2019-06-20T17:19:23.460"/>
    <p1510:client id="{D0632812-1427-4038-9B91-56F1BFD022B2}" v="234" dt="2019-06-20T17:33:21.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4" autoAdjust="0"/>
    <p:restoredTop sz="85624" autoAdjust="0"/>
  </p:normalViewPr>
  <p:slideViewPr>
    <p:cSldViewPr>
      <p:cViewPr varScale="1">
        <p:scale>
          <a:sx n="83" d="100"/>
          <a:sy n="83" d="100"/>
        </p:scale>
        <p:origin x="872"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dan Yan" userId="80858cb8-fb72-492f-85dd-3402d38032e4" providerId="ADAL" clId="{2397E261-F3BA-4972-96AF-430654C39BD8}"/>
    <pc:docChg chg="undo custSel addSld delSld modSld sldOrd">
      <pc:chgData name="Chendan Yan" userId="80858cb8-fb72-492f-85dd-3402d38032e4" providerId="ADAL" clId="{2397E261-F3BA-4972-96AF-430654C39BD8}" dt="2019-06-20T17:19:23.459" v="1758" actId="313"/>
      <pc:docMkLst>
        <pc:docMk/>
      </pc:docMkLst>
      <pc:sldChg chg="addSp delSp modSp modNotesTx">
        <pc:chgData name="Chendan Yan" userId="80858cb8-fb72-492f-85dd-3402d38032e4" providerId="ADAL" clId="{2397E261-F3BA-4972-96AF-430654C39BD8}" dt="2019-06-20T15:17:27.826" v="1344" actId="20577"/>
        <pc:sldMkLst>
          <pc:docMk/>
          <pc:sldMk cId="0" sldId="257"/>
        </pc:sldMkLst>
        <pc:spChg chg="add mod">
          <ac:chgData name="Chendan Yan" userId="80858cb8-fb72-492f-85dd-3402d38032e4" providerId="ADAL" clId="{2397E261-F3BA-4972-96AF-430654C39BD8}" dt="2019-06-19T04:32:38.090" v="96" actId="12788"/>
          <ac:spMkLst>
            <pc:docMk/>
            <pc:sldMk cId="0" sldId="257"/>
            <ac:spMk id="3" creationId="{E3E0FF59-89B8-43DE-A18B-643079762C31}"/>
          </ac:spMkLst>
        </pc:spChg>
        <pc:spChg chg="add del">
          <ac:chgData name="Chendan Yan" userId="80858cb8-fb72-492f-85dd-3402d38032e4" providerId="ADAL" clId="{2397E261-F3BA-4972-96AF-430654C39BD8}" dt="2019-06-19T04:31:01.434" v="51"/>
          <ac:spMkLst>
            <pc:docMk/>
            <pc:sldMk cId="0" sldId="257"/>
            <ac:spMk id="5" creationId="{CA027B5B-C7A7-47EF-9EF5-D9A5130F9111}"/>
          </ac:spMkLst>
        </pc:spChg>
        <pc:spChg chg="add mod">
          <ac:chgData name="Chendan Yan" userId="80858cb8-fb72-492f-85dd-3402d38032e4" providerId="ADAL" clId="{2397E261-F3BA-4972-96AF-430654C39BD8}" dt="2019-06-19T04:31:45.562" v="60" actId="164"/>
          <ac:spMkLst>
            <pc:docMk/>
            <pc:sldMk cId="0" sldId="257"/>
            <ac:spMk id="13" creationId="{A398D417-DB37-4AB9-813F-8157710906FF}"/>
          </ac:spMkLst>
        </pc:spChg>
        <pc:spChg chg="mod">
          <ac:chgData name="Chendan Yan" userId="80858cb8-fb72-492f-85dd-3402d38032e4" providerId="ADAL" clId="{2397E261-F3BA-4972-96AF-430654C39BD8}" dt="2019-06-19T04:32:25.037" v="92" actId="12788"/>
          <ac:spMkLst>
            <pc:docMk/>
            <pc:sldMk cId="0" sldId="257"/>
            <ac:spMk id="18" creationId="{86712BB2-6282-4DEB-ADA3-852BD28EB836}"/>
          </ac:spMkLst>
        </pc:spChg>
        <pc:spChg chg="mod">
          <ac:chgData name="Chendan Yan" userId="80858cb8-fb72-492f-85dd-3402d38032e4" providerId="ADAL" clId="{2397E261-F3BA-4972-96AF-430654C39BD8}" dt="2019-06-19T04:32:25.037" v="92" actId="12788"/>
          <ac:spMkLst>
            <pc:docMk/>
            <pc:sldMk cId="0" sldId="257"/>
            <ac:spMk id="161" creationId="{00000000-0000-0000-0000-000000000000}"/>
          </ac:spMkLst>
        </pc:spChg>
        <pc:grpChg chg="mod">
          <ac:chgData name="Chendan Yan" userId="80858cb8-fb72-492f-85dd-3402d38032e4" providerId="ADAL" clId="{2397E261-F3BA-4972-96AF-430654C39BD8}" dt="2019-06-19T04:32:25.037" v="92" actId="12788"/>
          <ac:grpSpMkLst>
            <pc:docMk/>
            <pc:sldMk cId="0" sldId="257"/>
            <ac:grpSpMk id="2" creationId="{1C596E0A-427F-4785-8F3B-E5A222539077}"/>
          </ac:grpSpMkLst>
        </pc:grpChg>
        <pc:grpChg chg="mod">
          <ac:chgData name="Chendan Yan" userId="80858cb8-fb72-492f-85dd-3402d38032e4" providerId="ADAL" clId="{2397E261-F3BA-4972-96AF-430654C39BD8}" dt="2019-06-19T04:32:25.037" v="92" actId="12788"/>
          <ac:grpSpMkLst>
            <pc:docMk/>
            <pc:sldMk cId="0" sldId="257"/>
            <ac:grpSpMk id="4" creationId="{76C2807E-5458-44C1-89AE-A668AD1D1F40}"/>
          </ac:grpSpMkLst>
        </pc:grpChg>
        <pc:grpChg chg="add mod ord">
          <ac:chgData name="Chendan Yan" userId="80858cb8-fb72-492f-85dd-3402d38032e4" providerId="ADAL" clId="{2397E261-F3BA-4972-96AF-430654C39BD8}" dt="2019-06-19T04:32:38.090" v="96" actId="12788"/>
          <ac:grpSpMkLst>
            <pc:docMk/>
            <pc:sldMk cId="0" sldId="257"/>
            <ac:grpSpMk id="6" creationId="{EA1D8035-29D5-4095-AA4C-161C009ACD4C}"/>
          </ac:grpSpMkLst>
        </pc:grpChg>
        <pc:grpChg chg="add mod">
          <ac:chgData name="Chendan Yan" userId="80858cb8-fb72-492f-85dd-3402d38032e4" providerId="ADAL" clId="{2397E261-F3BA-4972-96AF-430654C39BD8}" dt="2019-06-19T04:32:44.736" v="98" actId="1035"/>
          <ac:grpSpMkLst>
            <pc:docMk/>
            <pc:sldMk cId="0" sldId="257"/>
            <ac:grpSpMk id="7" creationId="{7C3146D2-6B29-4A3B-AB68-B407A8029028}"/>
          </ac:grpSpMkLst>
        </pc:grpChg>
        <pc:picChg chg="add mod">
          <ac:chgData name="Chendan Yan" userId="80858cb8-fb72-492f-85dd-3402d38032e4" providerId="ADAL" clId="{2397E261-F3BA-4972-96AF-430654C39BD8}" dt="2019-06-19T04:32:38.090" v="96" actId="12788"/>
          <ac:picMkLst>
            <pc:docMk/>
            <pc:sldMk cId="0" sldId="257"/>
            <ac:picMk id="1026" creationId="{FD93DE9A-8CDD-4226-A72E-7EDD2F922EB5}"/>
          </ac:picMkLst>
        </pc:picChg>
        <pc:picChg chg="mod">
          <ac:chgData name="Chendan Yan" userId="80858cb8-fb72-492f-85dd-3402d38032e4" providerId="ADAL" clId="{2397E261-F3BA-4972-96AF-430654C39BD8}" dt="2019-06-19T04:32:25.037" v="92" actId="12788"/>
          <ac:picMkLst>
            <pc:docMk/>
            <pc:sldMk cId="0" sldId="257"/>
            <ac:picMk id="2050" creationId="{5FED4F35-E15A-4F90-B4FB-563CF779CE67}"/>
          </ac:picMkLst>
        </pc:picChg>
      </pc:sldChg>
      <pc:sldChg chg="modSp">
        <pc:chgData name="Chendan Yan" userId="80858cb8-fb72-492f-85dd-3402d38032e4" providerId="ADAL" clId="{2397E261-F3BA-4972-96AF-430654C39BD8}" dt="2019-06-19T04:29:30.155" v="4" actId="114"/>
        <pc:sldMkLst>
          <pc:docMk/>
          <pc:sldMk cId="131394814" sldId="258"/>
        </pc:sldMkLst>
        <pc:spChg chg="mod">
          <ac:chgData name="Chendan Yan" userId="80858cb8-fb72-492f-85dd-3402d38032e4" providerId="ADAL" clId="{2397E261-F3BA-4972-96AF-430654C39BD8}" dt="2019-06-19T04:29:30.155" v="4" actId="114"/>
          <ac:spMkLst>
            <pc:docMk/>
            <pc:sldMk cId="131394814" sldId="258"/>
            <ac:spMk id="20" creationId="{00000000-0000-0000-0000-000000000000}"/>
          </ac:spMkLst>
        </pc:spChg>
        <pc:spChg chg="mod">
          <ac:chgData name="Chendan Yan" userId="80858cb8-fb72-492f-85dd-3402d38032e4" providerId="ADAL" clId="{2397E261-F3BA-4972-96AF-430654C39BD8}" dt="2019-06-19T04:29:21.853" v="0" actId="6549"/>
          <ac:spMkLst>
            <pc:docMk/>
            <pc:sldMk cId="131394814" sldId="258"/>
            <ac:spMk id="21" creationId="{00000000-0000-0000-0000-000000000000}"/>
          </ac:spMkLst>
        </pc:spChg>
      </pc:sldChg>
      <pc:sldChg chg="del">
        <pc:chgData name="Chendan Yan" userId="80858cb8-fb72-492f-85dd-3402d38032e4" providerId="ADAL" clId="{2397E261-F3BA-4972-96AF-430654C39BD8}" dt="2019-06-19T04:51:51.413" v="1058" actId="2696"/>
        <pc:sldMkLst>
          <pc:docMk/>
          <pc:sldMk cId="0" sldId="260"/>
        </pc:sldMkLst>
      </pc:sldChg>
      <pc:sldChg chg="modSp addCm delCm modCm">
        <pc:chgData name="Chendan Yan" userId="80858cb8-fb72-492f-85dd-3402d38032e4" providerId="ADAL" clId="{2397E261-F3BA-4972-96AF-430654C39BD8}" dt="2019-06-20T17:14:07.107" v="1562"/>
        <pc:sldMkLst>
          <pc:docMk/>
          <pc:sldMk cId="0" sldId="276"/>
        </pc:sldMkLst>
        <pc:spChg chg="mod">
          <ac:chgData name="Chendan Yan" userId="80858cb8-fb72-492f-85dd-3402d38032e4" providerId="ADAL" clId="{2397E261-F3BA-4972-96AF-430654C39BD8}" dt="2019-06-19T04:41:57.062" v="586" actId="1076"/>
          <ac:spMkLst>
            <pc:docMk/>
            <pc:sldMk cId="0" sldId="276"/>
            <ac:spMk id="363" creationId="{00000000-0000-0000-0000-000000000000}"/>
          </ac:spMkLst>
        </pc:spChg>
      </pc:sldChg>
      <pc:sldChg chg="modSp ord">
        <pc:chgData name="Chendan Yan" userId="80858cb8-fb72-492f-85dd-3402d38032e4" providerId="ADAL" clId="{2397E261-F3BA-4972-96AF-430654C39BD8}" dt="2019-06-20T15:29:29.552" v="1348"/>
        <pc:sldMkLst>
          <pc:docMk/>
          <pc:sldMk cId="0" sldId="277"/>
        </pc:sldMkLst>
        <pc:spChg chg="mod">
          <ac:chgData name="Chendan Yan" userId="80858cb8-fb72-492f-85dd-3402d38032e4" providerId="ADAL" clId="{2397E261-F3BA-4972-96AF-430654C39BD8}" dt="2019-06-19T05:08:21.214" v="1343" actId="20577"/>
          <ac:spMkLst>
            <pc:docMk/>
            <pc:sldMk cId="0" sldId="277"/>
            <ac:spMk id="370" creationId="{00000000-0000-0000-0000-000000000000}"/>
          </ac:spMkLst>
        </pc:spChg>
      </pc:sldChg>
      <pc:sldChg chg="delSp modSp del delAnim modAnim">
        <pc:chgData name="Chendan Yan" userId="80858cb8-fb72-492f-85dd-3402d38032e4" providerId="ADAL" clId="{2397E261-F3BA-4972-96AF-430654C39BD8}" dt="2019-06-20T15:29:21.414" v="1347" actId="2696"/>
        <pc:sldMkLst>
          <pc:docMk/>
          <pc:sldMk cId="0" sldId="278"/>
        </pc:sldMkLst>
        <pc:spChg chg="del mod">
          <ac:chgData name="Chendan Yan" userId="80858cb8-fb72-492f-85dd-3402d38032e4" providerId="ADAL" clId="{2397E261-F3BA-4972-96AF-430654C39BD8}" dt="2019-06-19T04:54:04.060" v="1088" actId="478"/>
          <ac:spMkLst>
            <pc:docMk/>
            <pc:sldMk cId="0" sldId="278"/>
            <ac:spMk id="2" creationId="{CDB640D6-AF66-4D02-A37B-0E06E75253A9}"/>
          </ac:spMkLst>
        </pc:spChg>
        <pc:spChg chg="del mod">
          <ac:chgData name="Chendan Yan" userId="80858cb8-fb72-492f-85dd-3402d38032e4" providerId="ADAL" clId="{2397E261-F3BA-4972-96AF-430654C39BD8}" dt="2019-06-19T04:54:04.060" v="1088" actId="478"/>
          <ac:spMkLst>
            <pc:docMk/>
            <pc:sldMk cId="0" sldId="278"/>
            <ac:spMk id="17" creationId="{91933076-5040-4E5E-8B08-F9231ECF1C9A}"/>
          </ac:spMkLst>
        </pc:spChg>
        <pc:spChg chg="mod">
          <ac:chgData name="Chendan Yan" userId="80858cb8-fb72-492f-85dd-3402d38032e4" providerId="ADAL" clId="{2397E261-F3BA-4972-96AF-430654C39BD8}" dt="2019-06-19T04:54:36.200" v="1144" actId="20577"/>
          <ac:spMkLst>
            <pc:docMk/>
            <pc:sldMk cId="0" sldId="278"/>
            <ac:spMk id="427" creationId="{00000000-0000-0000-0000-000000000000}"/>
          </ac:spMkLst>
        </pc:spChg>
      </pc:sldChg>
      <pc:sldChg chg="modSp">
        <pc:chgData name="Chendan Yan" userId="80858cb8-fb72-492f-85dd-3402d38032e4" providerId="ADAL" clId="{2397E261-F3BA-4972-96AF-430654C39BD8}" dt="2019-06-20T15:30:10" v="1362" actId="14100"/>
        <pc:sldMkLst>
          <pc:docMk/>
          <pc:sldMk cId="1309119057" sldId="362"/>
        </pc:sldMkLst>
        <pc:spChg chg="mod">
          <ac:chgData name="Chendan Yan" userId="80858cb8-fb72-492f-85dd-3402d38032e4" providerId="ADAL" clId="{2397E261-F3BA-4972-96AF-430654C39BD8}" dt="2019-06-20T15:30:10" v="1362" actId="14100"/>
          <ac:spMkLst>
            <pc:docMk/>
            <pc:sldMk cId="1309119057" sldId="362"/>
            <ac:spMk id="5" creationId="{BC354A91-C6F2-4183-BDD0-428A9A5FF990}"/>
          </ac:spMkLst>
        </pc:spChg>
      </pc:sldChg>
      <pc:sldChg chg="modSp">
        <pc:chgData name="Chendan Yan" userId="80858cb8-fb72-492f-85dd-3402d38032e4" providerId="ADAL" clId="{2397E261-F3BA-4972-96AF-430654C39BD8}" dt="2019-06-20T17:12:27.265" v="1551" actId="14100"/>
        <pc:sldMkLst>
          <pc:docMk/>
          <pc:sldMk cId="4082867664" sldId="363"/>
        </pc:sldMkLst>
        <pc:graphicFrameChg chg="mod">
          <ac:chgData name="Chendan Yan" userId="80858cb8-fb72-492f-85dd-3402d38032e4" providerId="ADAL" clId="{2397E261-F3BA-4972-96AF-430654C39BD8}" dt="2019-06-20T17:12:27.265" v="1551" actId="14100"/>
          <ac:graphicFrameMkLst>
            <pc:docMk/>
            <pc:sldMk cId="4082867664" sldId="363"/>
            <ac:graphicFrameMk id="5" creationId="{DDAFDE58-3F00-43EF-8AB0-8F12BC3436FE}"/>
          </ac:graphicFrameMkLst>
        </pc:graphicFrameChg>
      </pc:sldChg>
      <pc:sldChg chg="modSp">
        <pc:chgData name="Chendan Yan" userId="80858cb8-fb72-492f-85dd-3402d38032e4" providerId="ADAL" clId="{2397E261-F3BA-4972-96AF-430654C39BD8}" dt="2019-06-20T15:29:51.929" v="1356" actId="14100"/>
        <pc:sldMkLst>
          <pc:docMk/>
          <pc:sldMk cId="2069682533" sldId="370"/>
        </pc:sldMkLst>
        <pc:spChg chg="mod">
          <ac:chgData name="Chendan Yan" userId="80858cb8-fb72-492f-85dd-3402d38032e4" providerId="ADAL" clId="{2397E261-F3BA-4972-96AF-430654C39BD8}" dt="2019-06-20T15:29:51.929" v="1356" actId="14100"/>
          <ac:spMkLst>
            <pc:docMk/>
            <pc:sldMk cId="2069682533" sldId="370"/>
            <ac:spMk id="5" creationId="{58A4DA0D-673A-4A5A-B310-96928C399C39}"/>
          </ac:spMkLst>
        </pc:spChg>
      </pc:sldChg>
      <pc:sldChg chg="modSp">
        <pc:chgData name="Chendan Yan" userId="80858cb8-fb72-492f-85dd-3402d38032e4" providerId="ADAL" clId="{2397E261-F3BA-4972-96AF-430654C39BD8}" dt="2019-06-20T15:29:59.477" v="1359" actId="14100"/>
        <pc:sldMkLst>
          <pc:docMk/>
          <pc:sldMk cId="694020313" sldId="371"/>
        </pc:sldMkLst>
        <pc:spChg chg="mod">
          <ac:chgData name="Chendan Yan" userId="80858cb8-fb72-492f-85dd-3402d38032e4" providerId="ADAL" clId="{2397E261-F3BA-4972-96AF-430654C39BD8}" dt="2019-06-20T15:29:59.477" v="1359" actId="14100"/>
          <ac:spMkLst>
            <pc:docMk/>
            <pc:sldMk cId="694020313" sldId="371"/>
            <ac:spMk id="5" creationId="{58A4DA0D-673A-4A5A-B310-96928C399C39}"/>
          </ac:spMkLst>
        </pc:spChg>
      </pc:sldChg>
      <pc:sldChg chg="modSp addCm modCm modNotesTx">
        <pc:chgData name="Chendan Yan" userId="80858cb8-fb72-492f-85dd-3402d38032e4" providerId="ADAL" clId="{2397E261-F3BA-4972-96AF-430654C39BD8}" dt="2019-06-20T17:11:09.093" v="1547" actId="20577"/>
        <pc:sldMkLst>
          <pc:docMk/>
          <pc:sldMk cId="0" sldId="838"/>
        </pc:sldMkLst>
        <pc:spChg chg="mod">
          <ac:chgData name="Chendan Yan" userId="80858cb8-fb72-492f-85dd-3402d38032e4" providerId="ADAL" clId="{2397E261-F3BA-4972-96AF-430654C39BD8}" dt="2019-06-19T04:36:38.242" v="326" actId="20577"/>
          <ac:spMkLst>
            <pc:docMk/>
            <pc:sldMk cId="0" sldId="838"/>
            <ac:spMk id="167" creationId="{00000000-0000-0000-0000-000000000000}"/>
          </ac:spMkLst>
        </pc:spChg>
        <pc:graphicFrameChg chg="mod modGraphic">
          <ac:chgData name="Chendan Yan" userId="80858cb8-fb72-492f-85dd-3402d38032e4" providerId="ADAL" clId="{2397E261-F3BA-4972-96AF-430654C39BD8}" dt="2019-06-20T17:11:09.093" v="1547" actId="20577"/>
          <ac:graphicFrameMkLst>
            <pc:docMk/>
            <pc:sldMk cId="0" sldId="838"/>
            <ac:graphicFrameMk id="168" creationId="{00000000-0000-0000-0000-000000000000}"/>
          </ac:graphicFrameMkLst>
        </pc:graphicFrameChg>
      </pc:sldChg>
      <pc:sldChg chg="addSp delSp modSp add">
        <pc:chgData name="Chendan Yan" userId="80858cb8-fb72-492f-85dd-3402d38032e4" providerId="ADAL" clId="{2397E261-F3BA-4972-96AF-430654C39BD8}" dt="2019-06-20T15:32:22.247" v="1413" actId="478"/>
        <pc:sldMkLst>
          <pc:docMk/>
          <pc:sldMk cId="4258801407" sldId="855"/>
        </pc:sldMkLst>
        <pc:spChg chg="add del mod">
          <ac:chgData name="Chendan Yan" userId="80858cb8-fb72-492f-85dd-3402d38032e4" providerId="ADAL" clId="{2397E261-F3BA-4972-96AF-430654C39BD8}" dt="2019-06-20T15:32:22.247" v="1413" actId="478"/>
          <ac:spMkLst>
            <pc:docMk/>
            <pc:sldMk cId="4258801407" sldId="855"/>
            <ac:spMk id="11" creationId="{732416C5-77CF-4DA3-966D-575734DCFE38}"/>
          </ac:spMkLst>
        </pc:spChg>
      </pc:sldChg>
      <pc:sldChg chg="addSp delSp modSp modAnim modNotesTx">
        <pc:chgData name="Chendan Yan" userId="80858cb8-fb72-492f-85dd-3402d38032e4" providerId="ADAL" clId="{2397E261-F3BA-4972-96AF-430654C39BD8}" dt="2019-06-20T17:19:23.459" v="1758" actId="313"/>
        <pc:sldMkLst>
          <pc:docMk/>
          <pc:sldMk cId="271164458" sldId="1763"/>
        </pc:sldMkLst>
        <pc:spChg chg="mod">
          <ac:chgData name="Chendan Yan" userId="80858cb8-fb72-492f-85dd-3402d38032e4" providerId="ADAL" clId="{2397E261-F3BA-4972-96AF-430654C39BD8}" dt="2019-06-20T17:19:23.459" v="1758" actId="313"/>
          <ac:spMkLst>
            <pc:docMk/>
            <pc:sldMk cId="271164458" sldId="1763"/>
            <ac:spMk id="3" creationId="{7604D595-004E-4CB4-9254-2E97E3CD5918}"/>
          </ac:spMkLst>
        </pc:spChg>
        <pc:spChg chg="add del">
          <ac:chgData name="Chendan Yan" userId="80858cb8-fb72-492f-85dd-3402d38032e4" providerId="ADAL" clId="{2397E261-F3BA-4972-96AF-430654C39BD8}" dt="2019-06-19T04:42:03.238" v="588"/>
          <ac:spMkLst>
            <pc:docMk/>
            <pc:sldMk cId="271164458" sldId="1763"/>
            <ac:spMk id="18" creationId="{80772B91-A1DD-4F7A-A1BF-0544875E04F5}"/>
          </ac:spMkLst>
        </pc:spChg>
        <pc:spChg chg="add mod">
          <ac:chgData name="Chendan Yan" userId="80858cb8-fb72-492f-85dd-3402d38032e4" providerId="ADAL" clId="{2397E261-F3BA-4972-96AF-430654C39BD8}" dt="2019-06-19T04:59:12.275" v="1201" actId="14100"/>
          <ac:spMkLst>
            <pc:docMk/>
            <pc:sldMk cId="271164458" sldId="1763"/>
            <ac:spMk id="19" creationId="{126DB520-9825-4518-8D78-D5550F79450A}"/>
          </ac:spMkLst>
        </pc:spChg>
        <pc:spChg chg="add mod">
          <ac:chgData name="Chendan Yan" userId="80858cb8-fb72-492f-85dd-3402d38032e4" providerId="ADAL" clId="{2397E261-F3BA-4972-96AF-430654C39BD8}" dt="2019-06-19T04:59:12.275" v="1201" actId="14100"/>
          <ac:spMkLst>
            <pc:docMk/>
            <pc:sldMk cId="271164458" sldId="1763"/>
            <ac:spMk id="20" creationId="{245806AD-BF23-407E-A981-6776241D450C}"/>
          </ac:spMkLst>
        </pc:spChg>
        <pc:spChg chg="mod">
          <ac:chgData name="Chendan Yan" userId="80858cb8-fb72-492f-85dd-3402d38032e4" providerId="ADAL" clId="{2397E261-F3BA-4972-96AF-430654C39BD8}" dt="2019-06-19T04:48:59.414" v="1030" actId="20577"/>
          <ac:spMkLst>
            <pc:docMk/>
            <pc:sldMk cId="271164458" sldId="1763"/>
            <ac:spMk id="183" creationId="{00000000-0000-0000-0000-000000000000}"/>
          </ac:spMkLst>
        </pc:spChg>
        <pc:spChg chg="del mod">
          <ac:chgData name="Chendan Yan" userId="80858cb8-fb72-492f-85dd-3402d38032e4" providerId="ADAL" clId="{2397E261-F3BA-4972-96AF-430654C39BD8}" dt="2019-06-19T04:58:51.759" v="1183" actId="478"/>
          <ac:spMkLst>
            <pc:docMk/>
            <pc:sldMk cId="271164458" sldId="1763"/>
            <ac:spMk id="188" creationId="{00000000-0000-0000-0000-000000000000}"/>
          </ac:spMkLst>
        </pc:spChg>
        <pc:spChg chg="del mod">
          <ac:chgData name="Chendan Yan" userId="80858cb8-fb72-492f-85dd-3402d38032e4" providerId="ADAL" clId="{2397E261-F3BA-4972-96AF-430654C39BD8}" dt="2019-06-19T04:58:53.837" v="1184" actId="478"/>
          <ac:spMkLst>
            <pc:docMk/>
            <pc:sldMk cId="271164458" sldId="1763"/>
            <ac:spMk id="189" creationId="{00000000-0000-0000-0000-000000000000}"/>
          </ac:spMkLst>
        </pc:spChg>
        <pc:spChg chg="mod">
          <ac:chgData name="Chendan Yan" userId="80858cb8-fb72-492f-85dd-3402d38032e4" providerId="ADAL" clId="{2397E261-F3BA-4972-96AF-430654C39BD8}" dt="2019-06-19T04:57:58.049" v="1173" actId="14100"/>
          <ac:spMkLst>
            <pc:docMk/>
            <pc:sldMk cId="271164458" sldId="1763"/>
            <ac:spMk id="191" creationId="{00000000-0000-0000-0000-000000000000}"/>
          </ac:spMkLst>
        </pc:spChg>
        <pc:spChg chg="mod">
          <ac:chgData name="Chendan Yan" userId="80858cb8-fb72-492f-85dd-3402d38032e4" providerId="ADAL" clId="{2397E261-F3BA-4972-96AF-430654C39BD8}" dt="2019-06-19T04:57:58.049" v="1173" actId="14100"/>
          <ac:spMkLst>
            <pc:docMk/>
            <pc:sldMk cId="271164458" sldId="1763"/>
            <ac:spMk id="192" creationId="{00000000-0000-0000-0000-000000000000}"/>
          </ac:spMkLst>
        </pc:spChg>
        <pc:spChg chg="mod">
          <ac:chgData name="Chendan Yan" userId="80858cb8-fb72-492f-85dd-3402d38032e4" providerId="ADAL" clId="{2397E261-F3BA-4972-96AF-430654C39BD8}" dt="2019-06-19T04:47:19.550" v="910" actId="14100"/>
          <ac:spMkLst>
            <pc:docMk/>
            <pc:sldMk cId="271164458" sldId="1763"/>
            <ac:spMk id="194" creationId="{00000000-0000-0000-0000-000000000000}"/>
          </ac:spMkLst>
        </pc:spChg>
        <pc:spChg chg="mod">
          <ac:chgData name="Chendan Yan" userId="80858cb8-fb72-492f-85dd-3402d38032e4" providerId="ADAL" clId="{2397E261-F3BA-4972-96AF-430654C39BD8}" dt="2019-06-19T04:47:19.550" v="910" actId="14100"/>
          <ac:spMkLst>
            <pc:docMk/>
            <pc:sldMk cId="271164458" sldId="1763"/>
            <ac:spMk id="195" creationId="{00000000-0000-0000-0000-000000000000}"/>
          </ac:spMkLst>
        </pc:spChg>
        <pc:spChg chg="mod">
          <ac:chgData name="Chendan Yan" userId="80858cb8-fb72-492f-85dd-3402d38032e4" providerId="ADAL" clId="{2397E261-F3BA-4972-96AF-430654C39BD8}" dt="2019-06-20T17:18:15.643" v="1661" actId="20577"/>
          <ac:spMkLst>
            <pc:docMk/>
            <pc:sldMk cId="271164458" sldId="1763"/>
            <ac:spMk id="197" creationId="{00000000-0000-0000-0000-000000000000}"/>
          </ac:spMkLst>
        </pc:spChg>
        <pc:spChg chg="mod">
          <ac:chgData name="Chendan Yan" userId="80858cb8-fb72-492f-85dd-3402d38032e4" providerId="ADAL" clId="{2397E261-F3BA-4972-96AF-430654C39BD8}" dt="2019-06-19T04:53:09.753" v="1081" actId="1038"/>
          <ac:spMkLst>
            <pc:docMk/>
            <pc:sldMk cId="271164458" sldId="1763"/>
            <ac:spMk id="198" creationId="{00000000-0000-0000-0000-000000000000}"/>
          </ac:spMkLst>
        </pc:spChg>
        <pc:grpChg chg="mod">
          <ac:chgData name="Chendan Yan" userId="80858cb8-fb72-492f-85dd-3402d38032e4" providerId="ADAL" clId="{2397E261-F3BA-4972-96AF-430654C39BD8}" dt="2019-06-19T04:42:25.973" v="593" actId="1076"/>
          <ac:grpSpMkLst>
            <pc:docMk/>
            <pc:sldMk cId="271164458" sldId="1763"/>
            <ac:grpSpMk id="185" creationId="{00000000-0000-0000-0000-000000000000}"/>
          </ac:grpSpMkLst>
        </pc:grpChg>
        <pc:grpChg chg="del">
          <ac:chgData name="Chendan Yan" userId="80858cb8-fb72-492f-85dd-3402d38032e4" providerId="ADAL" clId="{2397E261-F3BA-4972-96AF-430654C39BD8}" dt="2019-06-19T04:58:51.759" v="1183" actId="478"/>
          <ac:grpSpMkLst>
            <pc:docMk/>
            <pc:sldMk cId="271164458" sldId="1763"/>
            <ac:grpSpMk id="187" creationId="{00000000-0000-0000-0000-000000000000}"/>
          </ac:grpSpMkLst>
        </pc:grpChg>
        <pc:picChg chg="add del mod">
          <ac:chgData name="Chendan Yan" userId="80858cb8-fb72-492f-85dd-3402d38032e4" providerId="ADAL" clId="{2397E261-F3BA-4972-96AF-430654C39BD8}" dt="2019-06-19T05:02:05.988" v="1273"/>
          <ac:picMkLst>
            <pc:docMk/>
            <pc:sldMk cId="271164458" sldId="1763"/>
            <ac:picMk id="4" creationId="{7A99DA26-4FE4-47CB-8394-7612496F56DB}"/>
          </ac:picMkLst>
        </pc:picChg>
        <pc:picChg chg="add mod">
          <ac:chgData name="Chendan Yan" userId="80858cb8-fb72-492f-85dd-3402d38032e4" providerId="ADAL" clId="{2397E261-F3BA-4972-96AF-430654C39BD8}" dt="2019-06-19T05:04:34.042" v="1303" actId="1035"/>
          <ac:picMkLst>
            <pc:docMk/>
            <pc:sldMk cId="271164458" sldId="1763"/>
            <ac:picMk id="6" creationId="{5ABED3E1-218A-4D27-A17F-863F73474748}"/>
          </ac:picMkLst>
        </pc:picChg>
        <pc:picChg chg="add mod">
          <ac:chgData name="Chendan Yan" userId="80858cb8-fb72-492f-85dd-3402d38032e4" providerId="ADAL" clId="{2397E261-F3BA-4972-96AF-430654C39BD8}" dt="2019-06-19T05:04:37.188" v="1306" actId="1036"/>
          <ac:picMkLst>
            <pc:docMk/>
            <pc:sldMk cId="271164458" sldId="1763"/>
            <ac:picMk id="8" creationId="{C5D1C49B-3134-4E95-B319-8427FA8C0B9C}"/>
          </ac:picMkLst>
        </pc:picChg>
        <pc:picChg chg="add mod">
          <ac:chgData name="Chendan Yan" userId="80858cb8-fb72-492f-85dd-3402d38032e4" providerId="ADAL" clId="{2397E261-F3BA-4972-96AF-430654C39BD8}" dt="2019-06-19T05:03:26.050" v="1285" actId="12788"/>
          <ac:picMkLst>
            <pc:docMk/>
            <pc:sldMk cId="271164458" sldId="1763"/>
            <ac:picMk id="10" creationId="{70EA71DC-C9EF-4B95-B76C-3BA6A8DE5676}"/>
          </ac:picMkLst>
        </pc:picChg>
      </pc:sldChg>
      <pc:sldChg chg="modSp add del">
        <pc:chgData name="Chendan Yan" userId="80858cb8-fb72-492f-85dd-3402d38032e4" providerId="ADAL" clId="{2397E261-F3BA-4972-96AF-430654C39BD8}" dt="2019-06-19T04:51:07.051" v="1050" actId="2696"/>
        <pc:sldMkLst>
          <pc:docMk/>
          <pc:sldMk cId="2756248810" sldId="1764"/>
        </pc:sldMkLst>
        <pc:spChg chg="mod">
          <ac:chgData name="Chendan Yan" userId="80858cb8-fb72-492f-85dd-3402d38032e4" providerId="ADAL" clId="{2397E261-F3BA-4972-96AF-430654C39BD8}" dt="2019-06-19T04:46:21.868" v="875" actId="20577"/>
          <ac:spMkLst>
            <pc:docMk/>
            <pc:sldMk cId="2756248810" sldId="1764"/>
            <ac:spMk id="3" creationId="{7604D595-004E-4CB4-9254-2E97E3CD5918}"/>
          </ac:spMkLst>
        </pc:spChg>
        <pc:spChg chg="mod">
          <ac:chgData name="Chendan Yan" userId="80858cb8-fb72-492f-85dd-3402d38032e4" providerId="ADAL" clId="{2397E261-F3BA-4972-96AF-430654C39BD8}" dt="2019-06-19T04:44:38.400" v="670" actId="108"/>
          <ac:spMkLst>
            <pc:docMk/>
            <pc:sldMk cId="2756248810" sldId="1764"/>
            <ac:spMk id="188" creationId="{00000000-0000-0000-0000-000000000000}"/>
          </ac:spMkLst>
        </pc:spChg>
        <pc:spChg chg="mod">
          <ac:chgData name="Chendan Yan" userId="80858cb8-fb72-492f-85dd-3402d38032e4" providerId="ADAL" clId="{2397E261-F3BA-4972-96AF-430654C39BD8}" dt="2019-06-19T04:44:42.298" v="671" actId="108"/>
          <ac:spMkLst>
            <pc:docMk/>
            <pc:sldMk cId="2756248810" sldId="1764"/>
            <ac:spMk id="189" creationId="{00000000-0000-0000-0000-000000000000}"/>
          </ac:spMkLst>
        </pc:spChg>
        <pc:spChg chg="mod">
          <ac:chgData name="Chendan Yan" userId="80858cb8-fb72-492f-85dd-3402d38032e4" providerId="ADAL" clId="{2397E261-F3BA-4972-96AF-430654C39BD8}" dt="2019-06-19T04:45:06.835" v="674" actId="207"/>
          <ac:spMkLst>
            <pc:docMk/>
            <pc:sldMk cId="2756248810" sldId="1764"/>
            <ac:spMk id="194" creationId="{00000000-0000-0000-0000-000000000000}"/>
          </ac:spMkLst>
        </pc:spChg>
        <pc:spChg chg="mod">
          <ac:chgData name="Chendan Yan" userId="80858cb8-fb72-492f-85dd-3402d38032e4" providerId="ADAL" clId="{2397E261-F3BA-4972-96AF-430654C39BD8}" dt="2019-06-19T04:45:02.259" v="673" actId="207"/>
          <ac:spMkLst>
            <pc:docMk/>
            <pc:sldMk cId="2756248810" sldId="1764"/>
            <ac:spMk id="195" creationId="{00000000-0000-0000-0000-000000000000}"/>
          </ac:spMkLst>
        </pc:spChg>
        <pc:spChg chg="mod">
          <ac:chgData name="Chendan Yan" userId="80858cb8-fb72-492f-85dd-3402d38032e4" providerId="ADAL" clId="{2397E261-F3BA-4972-96AF-430654C39BD8}" dt="2019-06-19T04:44:47.207" v="672" actId="108"/>
          <ac:spMkLst>
            <pc:docMk/>
            <pc:sldMk cId="2756248810" sldId="1764"/>
            <ac:spMk id="197" creationId="{00000000-0000-0000-0000-000000000000}"/>
          </ac:spMkLst>
        </pc:spChg>
      </pc:sldChg>
      <pc:sldChg chg="addSp delSp modSp add addCm modCm">
        <pc:chgData name="Chendan Yan" userId="80858cb8-fb72-492f-85dd-3402d38032e4" providerId="ADAL" clId="{2397E261-F3BA-4972-96AF-430654C39BD8}" dt="2019-06-20T17:18:32.093" v="1682" actId="20577"/>
        <pc:sldMkLst>
          <pc:docMk/>
          <pc:sldMk cId="2568250851" sldId="1765"/>
        </pc:sldMkLst>
        <pc:spChg chg="del">
          <ac:chgData name="Chendan Yan" userId="80858cb8-fb72-492f-85dd-3402d38032e4" providerId="ADAL" clId="{2397E261-F3BA-4972-96AF-430654C39BD8}" dt="2019-06-19T04:47:49.566" v="939" actId="478"/>
          <ac:spMkLst>
            <pc:docMk/>
            <pc:sldMk cId="2568250851" sldId="1765"/>
            <ac:spMk id="3" creationId="{7604D595-004E-4CB4-9254-2E97E3CD5918}"/>
          </ac:spMkLst>
        </pc:spChg>
        <pc:spChg chg="add mod">
          <ac:chgData name="Chendan Yan" userId="80858cb8-fb72-492f-85dd-3402d38032e4" providerId="ADAL" clId="{2397E261-F3BA-4972-96AF-430654C39BD8}" dt="2019-06-20T17:13:41.172" v="1561" actId="20577"/>
          <ac:spMkLst>
            <pc:docMk/>
            <pc:sldMk cId="2568250851" sldId="1765"/>
            <ac:spMk id="18" creationId="{5B8C34DC-F342-4919-8E19-2A153D64E6A8}"/>
          </ac:spMkLst>
        </pc:spChg>
        <pc:spChg chg="add mod">
          <ac:chgData name="Chendan Yan" userId="80858cb8-fb72-492f-85dd-3402d38032e4" providerId="ADAL" clId="{2397E261-F3BA-4972-96AF-430654C39BD8}" dt="2019-06-19T04:59:35.251" v="1242" actId="14100"/>
          <ac:spMkLst>
            <pc:docMk/>
            <pc:sldMk cId="2568250851" sldId="1765"/>
            <ac:spMk id="20" creationId="{0579C96E-8EF4-4212-A457-C197C048749F}"/>
          </ac:spMkLst>
        </pc:spChg>
        <pc:spChg chg="add mod">
          <ac:chgData name="Chendan Yan" userId="80858cb8-fb72-492f-85dd-3402d38032e4" providerId="ADAL" clId="{2397E261-F3BA-4972-96AF-430654C39BD8}" dt="2019-06-19T04:59:35.251" v="1242" actId="14100"/>
          <ac:spMkLst>
            <pc:docMk/>
            <pc:sldMk cId="2568250851" sldId="1765"/>
            <ac:spMk id="21" creationId="{047B2A40-AA83-4CD0-A63C-52991251E96E}"/>
          </ac:spMkLst>
        </pc:spChg>
        <pc:spChg chg="add mod">
          <ac:chgData name="Chendan Yan" userId="80858cb8-fb72-492f-85dd-3402d38032e4" providerId="ADAL" clId="{2397E261-F3BA-4972-96AF-430654C39BD8}" dt="2019-06-19T05:00:11.136" v="1253" actId="1076"/>
          <ac:spMkLst>
            <pc:docMk/>
            <pc:sldMk cId="2568250851" sldId="1765"/>
            <ac:spMk id="22" creationId="{BBAF599A-A5BF-47AB-B36C-9FF6803CEF21}"/>
          </ac:spMkLst>
        </pc:spChg>
        <pc:spChg chg="add mod">
          <ac:chgData name="Chendan Yan" userId="80858cb8-fb72-492f-85dd-3402d38032e4" providerId="ADAL" clId="{2397E261-F3BA-4972-96AF-430654C39BD8}" dt="2019-06-19T05:00:11.136" v="1253" actId="1076"/>
          <ac:spMkLst>
            <pc:docMk/>
            <pc:sldMk cId="2568250851" sldId="1765"/>
            <ac:spMk id="23" creationId="{EF9C8B90-4064-4229-B9AC-1CCF7312351C}"/>
          </ac:spMkLst>
        </pc:spChg>
        <pc:spChg chg="mod">
          <ac:chgData name="Chendan Yan" userId="80858cb8-fb72-492f-85dd-3402d38032e4" providerId="ADAL" clId="{2397E261-F3BA-4972-96AF-430654C39BD8}" dt="2019-06-19T04:48:37.557" v="1018" actId="14100"/>
          <ac:spMkLst>
            <pc:docMk/>
            <pc:sldMk cId="2568250851" sldId="1765"/>
            <ac:spMk id="183" creationId="{00000000-0000-0000-0000-000000000000}"/>
          </ac:spMkLst>
        </pc:spChg>
        <pc:spChg chg="del mod">
          <ac:chgData name="Chendan Yan" userId="80858cb8-fb72-492f-85dd-3402d38032e4" providerId="ADAL" clId="{2397E261-F3BA-4972-96AF-430654C39BD8}" dt="2019-06-19T04:59:38.300" v="1243" actId="478"/>
          <ac:spMkLst>
            <pc:docMk/>
            <pc:sldMk cId="2568250851" sldId="1765"/>
            <ac:spMk id="188" creationId="{00000000-0000-0000-0000-000000000000}"/>
          </ac:spMkLst>
        </pc:spChg>
        <pc:spChg chg="del mod">
          <ac:chgData name="Chendan Yan" userId="80858cb8-fb72-492f-85dd-3402d38032e4" providerId="ADAL" clId="{2397E261-F3BA-4972-96AF-430654C39BD8}" dt="2019-06-19T04:59:38.300" v="1243" actId="478"/>
          <ac:spMkLst>
            <pc:docMk/>
            <pc:sldMk cId="2568250851" sldId="1765"/>
            <ac:spMk id="189" creationId="{00000000-0000-0000-0000-000000000000}"/>
          </ac:spMkLst>
        </pc:spChg>
        <pc:spChg chg="del mod">
          <ac:chgData name="Chendan Yan" userId="80858cb8-fb72-492f-85dd-3402d38032e4" providerId="ADAL" clId="{2397E261-F3BA-4972-96AF-430654C39BD8}" dt="2019-06-19T04:59:19.610" v="1202" actId="478"/>
          <ac:spMkLst>
            <pc:docMk/>
            <pc:sldMk cId="2568250851" sldId="1765"/>
            <ac:spMk id="194" creationId="{00000000-0000-0000-0000-000000000000}"/>
          </ac:spMkLst>
        </pc:spChg>
        <pc:spChg chg="del mod">
          <ac:chgData name="Chendan Yan" userId="80858cb8-fb72-492f-85dd-3402d38032e4" providerId="ADAL" clId="{2397E261-F3BA-4972-96AF-430654C39BD8}" dt="2019-06-19T04:59:21.917" v="1203" actId="478"/>
          <ac:spMkLst>
            <pc:docMk/>
            <pc:sldMk cId="2568250851" sldId="1765"/>
            <ac:spMk id="195" creationId="{00000000-0000-0000-0000-000000000000}"/>
          </ac:spMkLst>
        </pc:spChg>
        <pc:spChg chg="mod ord">
          <ac:chgData name="Chendan Yan" userId="80858cb8-fb72-492f-85dd-3402d38032e4" providerId="ADAL" clId="{2397E261-F3BA-4972-96AF-430654C39BD8}" dt="2019-06-20T17:18:32.093" v="1682" actId="20577"/>
          <ac:spMkLst>
            <pc:docMk/>
            <pc:sldMk cId="2568250851" sldId="1765"/>
            <ac:spMk id="197" creationId="{00000000-0000-0000-0000-000000000000}"/>
          </ac:spMkLst>
        </pc:spChg>
        <pc:spChg chg="mod">
          <ac:chgData name="Chendan Yan" userId="80858cb8-fb72-492f-85dd-3402d38032e4" providerId="ADAL" clId="{2397E261-F3BA-4972-96AF-430654C39BD8}" dt="2019-06-19T04:49:38.112" v="1038" actId="207"/>
          <ac:spMkLst>
            <pc:docMk/>
            <pc:sldMk cId="2568250851" sldId="1765"/>
            <ac:spMk id="198" creationId="{00000000-0000-0000-0000-000000000000}"/>
          </ac:spMkLst>
        </pc:spChg>
        <pc:grpChg chg="del">
          <ac:chgData name="Chendan Yan" userId="80858cb8-fb72-492f-85dd-3402d38032e4" providerId="ADAL" clId="{2397E261-F3BA-4972-96AF-430654C39BD8}" dt="2019-06-19T04:59:38.300" v="1243" actId="478"/>
          <ac:grpSpMkLst>
            <pc:docMk/>
            <pc:sldMk cId="2568250851" sldId="1765"/>
            <ac:grpSpMk id="187" creationId="{00000000-0000-0000-0000-000000000000}"/>
          </ac:grpSpMkLst>
        </pc:grpChg>
        <pc:grpChg chg="del">
          <ac:chgData name="Chendan Yan" userId="80858cb8-fb72-492f-85dd-3402d38032e4" providerId="ADAL" clId="{2397E261-F3BA-4972-96AF-430654C39BD8}" dt="2019-06-19T04:59:19.610" v="1202" actId="478"/>
          <ac:grpSpMkLst>
            <pc:docMk/>
            <pc:sldMk cId="2568250851" sldId="1765"/>
            <ac:grpSpMk id="193" creationId="{00000000-0000-0000-0000-000000000000}"/>
          </ac:grpSpMkLst>
        </pc:grpChg>
        <pc:picChg chg="add mod">
          <ac:chgData name="Chendan Yan" userId="80858cb8-fb72-492f-85dd-3402d38032e4" providerId="ADAL" clId="{2397E261-F3BA-4972-96AF-430654C39BD8}" dt="2019-06-19T05:00:32.326" v="1261" actId="1076"/>
          <ac:picMkLst>
            <pc:docMk/>
            <pc:sldMk cId="2568250851" sldId="1765"/>
            <ac:picMk id="2050" creationId="{5CFC52C6-8ED0-4CDB-90B9-DD626F2BF509}"/>
          </ac:picMkLst>
        </pc:picChg>
      </pc:sldChg>
      <pc:sldChg chg="modSp add ord addCm modCm">
        <pc:chgData name="Chendan Yan" userId="80858cb8-fb72-492f-85dd-3402d38032e4" providerId="ADAL" clId="{2397E261-F3BA-4972-96AF-430654C39BD8}" dt="2019-06-20T15:17:51.942" v="1346" actId="14100"/>
        <pc:sldMkLst>
          <pc:docMk/>
          <pc:sldMk cId="508880171" sldId="1766"/>
        </pc:sldMkLst>
        <pc:spChg chg="mod">
          <ac:chgData name="Chendan Yan" userId="80858cb8-fb72-492f-85dd-3402d38032e4" providerId="ADAL" clId="{2397E261-F3BA-4972-96AF-430654C39BD8}" dt="2019-06-20T15:17:43.191" v="1345" actId="403"/>
          <ac:spMkLst>
            <pc:docMk/>
            <pc:sldMk cId="508880171" sldId="1766"/>
            <ac:spMk id="2" creationId="{CDB640D6-AF66-4D02-A37B-0E06E75253A9}"/>
          </ac:spMkLst>
        </pc:spChg>
        <pc:spChg chg="mod">
          <ac:chgData name="Chendan Yan" userId="80858cb8-fb72-492f-85dd-3402d38032e4" providerId="ADAL" clId="{2397E261-F3BA-4972-96AF-430654C39BD8}" dt="2019-06-20T15:17:51.942" v="1346" actId="14100"/>
          <ac:spMkLst>
            <pc:docMk/>
            <pc:sldMk cId="508880171" sldId="1766"/>
            <ac:spMk id="17" creationId="{91933076-5040-4E5E-8B08-F9231ECF1C9A}"/>
          </ac:spMkLst>
        </pc:spChg>
      </pc:sldChg>
      <pc:sldChg chg="delSp modSp modAnim delCm">
        <pc:chgData name="Chendan Yan" userId="80858cb8-fb72-492f-85dd-3402d38032e4" providerId="ADAL" clId="{2397E261-F3BA-4972-96AF-430654C39BD8}" dt="2019-06-20T17:17:00.364" v="1642"/>
        <pc:sldMkLst>
          <pc:docMk/>
          <pc:sldMk cId="2373333110" sldId="1767"/>
        </pc:sldMkLst>
        <pc:spChg chg="mod">
          <ac:chgData name="Chendan Yan" userId="80858cb8-fb72-492f-85dd-3402d38032e4" providerId="ADAL" clId="{2397E261-F3BA-4972-96AF-430654C39BD8}" dt="2019-06-20T17:16:55.332" v="1641" actId="1036"/>
          <ac:spMkLst>
            <pc:docMk/>
            <pc:sldMk cId="2373333110" sldId="1767"/>
            <ac:spMk id="2" creationId="{CDB640D6-AF66-4D02-A37B-0E06E75253A9}"/>
          </ac:spMkLst>
        </pc:spChg>
        <pc:spChg chg="del">
          <ac:chgData name="Chendan Yan" userId="80858cb8-fb72-492f-85dd-3402d38032e4" providerId="ADAL" clId="{2397E261-F3BA-4972-96AF-430654C39BD8}" dt="2019-06-20T17:15:11.078" v="1576" actId="478"/>
          <ac:spMkLst>
            <pc:docMk/>
            <pc:sldMk cId="2373333110" sldId="1767"/>
            <ac:spMk id="17" creationId="{91933076-5040-4E5E-8B08-F9231ECF1C9A}"/>
          </ac:spMkLst>
        </pc:spChg>
        <pc:spChg chg="del">
          <ac:chgData name="Chendan Yan" userId="80858cb8-fb72-492f-85dd-3402d38032e4" providerId="ADAL" clId="{2397E261-F3BA-4972-96AF-430654C39BD8}" dt="2019-06-20T17:15:32.473" v="1597" actId="478"/>
          <ac:spMkLst>
            <pc:docMk/>
            <pc:sldMk cId="2373333110" sldId="1767"/>
            <ac:spMk id="427" creationId="{00000000-0000-0000-0000-000000000000}"/>
          </ac:spMkLst>
        </pc:spChg>
      </pc:sldChg>
      <pc:sldChg chg="add del">
        <pc:chgData name="Chendan Yan" userId="80858cb8-fb72-492f-85dd-3402d38032e4" providerId="ADAL" clId="{2397E261-F3BA-4972-96AF-430654C39BD8}" dt="2019-06-20T17:14:51.108" v="1564"/>
        <pc:sldMkLst>
          <pc:docMk/>
          <pc:sldMk cId="3201044475" sldId="1767"/>
        </pc:sldMkLst>
      </pc:sldChg>
    </pc:docChg>
  </pc:docChgLst>
  <pc:docChgLst>
    <pc:chgData name="Chendan Yan" userId="80858cb8-fb72-492f-85dd-3402d38032e4" providerId="ADAL" clId="{50130A67-3DEC-4611-AF92-C245488780E3}"/>
    <pc:docChg chg="undo custSel addSld delSld modSld sldOrd delMainMaster">
      <pc:chgData name="Chendan Yan" userId="80858cb8-fb72-492f-85dd-3402d38032e4" providerId="ADAL" clId="{50130A67-3DEC-4611-AF92-C245488780E3}" dt="2019-06-18T13:49:26.191" v="1241" actId="14100"/>
      <pc:docMkLst>
        <pc:docMk/>
      </pc:docMkLst>
      <pc:sldChg chg="addSp delSp modSp modNotesTx">
        <pc:chgData name="Chendan Yan" userId="80858cb8-fb72-492f-85dd-3402d38032e4" providerId="ADAL" clId="{50130A67-3DEC-4611-AF92-C245488780E3}" dt="2019-06-17T16:38:18.537" v="114" actId="1037"/>
        <pc:sldMkLst>
          <pc:docMk/>
          <pc:sldMk cId="0" sldId="257"/>
        </pc:sldMkLst>
        <pc:spChg chg="del">
          <ac:chgData name="Chendan Yan" userId="80858cb8-fb72-492f-85dd-3402d38032e4" providerId="ADAL" clId="{50130A67-3DEC-4611-AF92-C245488780E3}" dt="2019-06-17T16:38:09.962" v="71" actId="478"/>
          <ac:spMkLst>
            <pc:docMk/>
            <pc:sldMk cId="0" sldId="257"/>
            <ac:spMk id="3" creationId="{AD38C269-8771-4D05-A34F-8EBDA8CE38A4}"/>
          </ac:spMkLst>
        </pc:spChg>
        <pc:spChg chg="del">
          <ac:chgData name="Chendan Yan" userId="80858cb8-fb72-492f-85dd-3402d38032e4" providerId="ADAL" clId="{50130A67-3DEC-4611-AF92-C245488780E3}" dt="2019-06-17T16:38:09.962" v="71" actId="478"/>
          <ac:spMkLst>
            <pc:docMk/>
            <pc:sldMk cId="0" sldId="257"/>
            <ac:spMk id="153" creationId="{00000000-0000-0000-0000-000000000000}"/>
          </ac:spMkLst>
        </pc:spChg>
        <pc:spChg chg="del">
          <ac:chgData name="Chendan Yan" userId="80858cb8-fb72-492f-85dd-3402d38032e4" providerId="ADAL" clId="{50130A67-3DEC-4611-AF92-C245488780E3}" dt="2019-06-17T16:38:09.962" v="71" actId="478"/>
          <ac:spMkLst>
            <pc:docMk/>
            <pc:sldMk cId="0" sldId="257"/>
            <ac:spMk id="160" creationId="{00000000-0000-0000-0000-000000000000}"/>
          </ac:spMkLst>
        </pc:spChg>
        <pc:spChg chg="mod">
          <ac:chgData name="Chendan Yan" userId="80858cb8-fb72-492f-85dd-3402d38032e4" providerId="ADAL" clId="{50130A67-3DEC-4611-AF92-C245488780E3}" dt="2019-06-17T16:38:15.659" v="72" actId="164"/>
          <ac:spMkLst>
            <pc:docMk/>
            <pc:sldMk cId="0" sldId="257"/>
            <ac:spMk id="161" creationId="{00000000-0000-0000-0000-000000000000}"/>
          </ac:spMkLst>
        </pc:spChg>
        <pc:grpChg chg="mod">
          <ac:chgData name="Chendan Yan" userId="80858cb8-fb72-492f-85dd-3402d38032e4" providerId="ADAL" clId="{50130A67-3DEC-4611-AF92-C245488780E3}" dt="2019-06-17T16:38:15.659" v="72" actId="164"/>
          <ac:grpSpMkLst>
            <pc:docMk/>
            <pc:sldMk cId="0" sldId="257"/>
            <ac:grpSpMk id="2" creationId="{1C596E0A-427F-4785-8F3B-E5A222539077}"/>
          </ac:grpSpMkLst>
        </pc:grpChg>
        <pc:grpChg chg="add mod">
          <ac:chgData name="Chendan Yan" userId="80858cb8-fb72-492f-85dd-3402d38032e4" providerId="ADAL" clId="{50130A67-3DEC-4611-AF92-C245488780E3}" dt="2019-06-17T16:38:18.537" v="114" actId="1037"/>
          <ac:grpSpMkLst>
            <pc:docMk/>
            <pc:sldMk cId="0" sldId="257"/>
            <ac:grpSpMk id="4" creationId="{76C2807E-5458-44C1-89AE-A668AD1D1F40}"/>
          </ac:grpSpMkLst>
        </pc:grpChg>
        <pc:grpChg chg="del">
          <ac:chgData name="Chendan Yan" userId="80858cb8-fb72-492f-85dd-3402d38032e4" providerId="ADAL" clId="{50130A67-3DEC-4611-AF92-C245488780E3}" dt="2019-06-17T16:38:07.301" v="70" actId="478"/>
          <ac:grpSpMkLst>
            <pc:docMk/>
            <pc:sldMk cId="0" sldId="257"/>
            <ac:grpSpMk id="6" creationId="{9159D41C-264A-44E5-BB36-05CF288AA3D7}"/>
          </ac:grpSpMkLst>
        </pc:grpChg>
        <pc:grpChg chg="del">
          <ac:chgData name="Chendan Yan" userId="80858cb8-fb72-492f-85dd-3402d38032e4" providerId="ADAL" clId="{50130A67-3DEC-4611-AF92-C245488780E3}" dt="2019-06-17T16:38:07.301" v="70" actId="478"/>
          <ac:grpSpMkLst>
            <pc:docMk/>
            <pc:sldMk cId="0" sldId="257"/>
            <ac:grpSpMk id="150" creationId="{00000000-0000-0000-0000-000000000000}"/>
          </ac:grpSpMkLst>
        </pc:grpChg>
        <pc:grpChg chg="del">
          <ac:chgData name="Chendan Yan" userId="80858cb8-fb72-492f-85dd-3402d38032e4" providerId="ADAL" clId="{50130A67-3DEC-4611-AF92-C245488780E3}" dt="2019-06-17T16:38:07.301" v="70" actId="478"/>
          <ac:grpSpMkLst>
            <pc:docMk/>
            <pc:sldMk cId="0" sldId="257"/>
            <ac:grpSpMk id="157" creationId="{00000000-0000-0000-0000-000000000000}"/>
          </ac:grpSpMkLst>
        </pc:grpChg>
      </pc:sldChg>
      <pc:sldChg chg="modSp">
        <pc:chgData name="Chendan Yan" userId="80858cb8-fb72-492f-85dd-3402d38032e4" providerId="ADAL" clId="{50130A67-3DEC-4611-AF92-C245488780E3}" dt="2019-06-17T16:37:57.934" v="68" actId="20577"/>
        <pc:sldMkLst>
          <pc:docMk/>
          <pc:sldMk cId="131394814" sldId="258"/>
        </pc:sldMkLst>
        <pc:spChg chg="mod">
          <ac:chgData name="Chendan Yan" userId="80858cb8-fb72-492f-85dd-3402d38032e4" providerId="ADAL" clId="{50130A67-3DEC-4611-AF92-C245488780E3}" dt="2019-06-17T16:37:18.979" v="13" actId="20577"/>
          <ac:spMkLst>
            <pc:docMk/>
            <pc:sldMk cId="131394814" sldId="258"/>
            <ac:spMk id="3" creationId="{55217593-8B3B-4811-AAD3-10C99154292D}"/>
          </ac:spMkLst>
        </pc:spChg>
        <pc:spChg chg="mod">
          <ac:chgData name="Chendan Yan" userId="80858cb8-fb72-492f-85dd-3402d38032e4" providerId="ADAL" clId="{50130A67-3DEC-4611-AF92-C245488780E3}" dt="2019-06-17T16:37:41.727" v="56" actId="14100"/>
          <ac:spMkLst>
            <pc:docMk/>
            <pc:sldMk cId="131394814" sldId="258"/>
            <ac:spMk id="20" creationId="{00000000-0000-0000-0000-000000000000}"/>
          </ac:spMkLst>
        </pc:spChg>
        <pc:spChg chg="mod">
          <ac:chgData name="Chendan Yan" userId="80858cb8-fb72-492f-85dd-3402d38032e4" providerId="ADAL" clId="{50130A67-3DEC-4611-AF92-C245488780E3}" dt="2019-06-17T16:37:57.934" v="68" actId="20577"/>
          <ac:spMkLst>
            <pc:docMk/>
            <pc:sldMk cId="131394814" sldId="258"/>
            <ac:spMk id="21" creationId="{00000000-0000-0000-0000-000000000000}"/>
          </ac:spMkLst>
        </pc:spChg>
      </pc:sldChg>
      <pc:sldChg chg="ord">
        <pc:chgData name="Chendan Yan" userId="80858cb8-fb72-492f-85dd-3402d38032e4" providerId="ADAL" clId="{50130A67-3DEC-4611-AF92-C245488780E3}" dt="2019-06-17T16:55:03.807" v="914"/>
        <pc:sldMkLst>
          <pc:docMk/>
          <pc:sldMk cId="0" sldId="276"/>
        </pc:sldMkLst>
      </pc:sldChg>
      <pc:sldChg chg="addSp delSp modSp add">
        <pc:chgData name="Chendan Yan" userId="80858cb8-fb72-492f-85dd-3402d38032e4" providerId="ADAL" clId="{50130A67-3DEC-4611-AF92-C245488780E3}" dt="2019-06-18T13:49:26.191" v="1241" actId="14100"/>
        <pc:sldMkLst>
          <pc:docMk/>
          <pc:sldMk cId="271164458" sldId="1763"/>
        </pc:sldMkLst>
        <pc:spChg chg="del">
          <ac:chgData name="Chendan Yan" userId="80858cb8-fb72-492f-85dd-3402d38032e4" providerId="ADAL" clId="{50130A67-3DEC-4611-AF92-C245488780E3}" dt="2019-06-17T16:38:54.692" v="158" actId="478"/>
          <ac:spMkLst>
            <pc:docMk/>
            <pc:sldMk cId="271164458" sldId="1763"/>
            <ac:spMk id="2" creationId="{F120DC5B-703F-4671-9631-658E4BB40FEF}"/>
          </ac:spMkLst>
        </pc:spChg>
        <pc:spChg chg="add mod">
          <ac:chgData name="Chendan Yan" userId="80858cb8-fb72-492f-85dd-3402d38032e4" providerId="ADAL" clId="{50130A67-3DEC-4611-AF92-C245488780E3}" dt="2019-06-18T13:49:26.191" v="1241" actId="14100"/>
          <ac:spMkLst>
            <pc:docMk/>
            <pc:sldMk cId="271164458" sldId="1763"/>
            <ac:spMk id="3" creationId="{7604D595-004E-4CB4-9254-2E97E3CD5918}"/>
          </ac:spMkLst>
        </pc:spChg>
        <pc:spChg chg="del">
          <ac:chgData name="Chendan Yan" userId="80858cb8-fb72-492f-85dd-3402d38032e4" providerId="ADAL" clId="{50130A67-3DEC-4611-AF92-C245488780E3}" dt="2019-06-17T16:51:33.178" v="759" actId="478"/>
          <ac:spMkLst>
            <pc:docMk/>
            <pc:sldMk cId="271164458" sldId="1763"/>
            <ac:spMk id="39" creationId="{E1FE8C60-0FFA-4933-896D-4ABC0409FD44}"/>
          </ac:spMkLst>
        </pc:spChg>
        <pc:spChg chg="mod">
          <ac:chgData name="Chendan Yan" userId="80858cb8-fb72-492f-85dd-3402d38032e4" providerId="ADAL" clId="{50130A67-3DEC-4611-AF92-C245488780E3}" dt="2019-06-17T16:57:45.597" v="1235" actId="1076"/>
          <ac:spMkLst>
            <pc:docMk/>
            <pc:sldMk cId="271164458" sldId="1763"/>
            <ac:spMk id="183" creationId="{00000000-0000-0000-0000-000000000000}"/>
          </ac:spMkLst>
        </pc:spChg>
        <pc:spChg chg="mod">
          <ac:chgData name="Chendan Yan" userId="80858cb8-fb72-492f-85dd-3402d38032e4" providerId="ADAL" clId="{50130A67-3DEC-4611-AF92-C245488780E3}" dt="2019-06-17T16:54:36.131" v="851" actId="1076"/>
          <ac:spMkLst>
            <pc:docMk/>
            <pc:sldMk cId="271164458" sldId="1763"/>
            <ac:spMk id="188" creationId="{00000000-0000-0000-0000-000000000000}"/>
          </ac:spMkLst>
        </pc:spChg>
        <pc:spChg chg="mod">
          <ac:chgData name="Chendan Yan" userId="80858cb8-fb72-492f-85dd-3402d38032e4" providerId="ADAL" clId="{50130A67-3DEC-4611-AF92-C245488780E3}" dt="2019-06-17T16:54:36.131" v="851" actId="1076"/>
          <ac:spMkLst>
            <pc:docMk/>
            <pc:sldMk cId="271164458" sldId="1763"/>
            <ac:spMk id="189" creationId="{00000000-0000-0000-0000-000000000000}"/>
          </ac:spMkLst>
        </pc:spChg>
        <pc:spChg chg="mod">
          <ac:chgData name="Chendan Yan" userId="80858cb8-fb72-492f-85dd-3402d38032e4" providerId="ADAL" clId="{50130A67-3DEC-4611-AF92-C245488780E3}" dt="2019-06-17T16:51:45.485" v="763" actId="14100"/>
          <ac:spMkLst>
            <pc:docMk/>
            <pc:sldMk cId="271164458" sldId="1763"/>
            <ac:spMk id="191" creationId="{00000000-0000-0000-0000-000000000000}"/>
          </ac:spMkLst>
        </pc:spChg>
        <pc:spChg chg="mod">
          <ac:chgData name="Chendan Yan" userId="80858cb8-fb72-492f-85dd-3402d38032e4" providerId="ADAL" clId="{50130A67-3DEC-4611-AF92-C245488780E3}" dt="2019-06-17T16:51:45.485" v="763" actId="14100"/>
          <ac:spMkLst>
            <pc:docMk/>
            <pc:sldMk cId="271164458" sldId="1763"/>
            <ac:spMk id="192" creationId="{00000000-0000-0000-0000-000000000000}"/>
          </ac:spMkLst>
        </pc:spChg>
        <pc:spChg chg="mod">
          <ac:chgData name="Chendan Yan" userId="80858cb8-fb72-492f-85dd-3402d38032e4" providerId="ADAL" clId="{50130A67-3DEC-4611-AF92-C245488780E3}" dt="2019-06-17T16:52:01.346" v="765" actId="1076"/>
          <ac:spMkLst>
            <pc:docMk/>
            <pc:sldMk cId="271164458" sldId="1763"/>
            <ac:spMk id="194" creationId="{00000000-0000-0000-0000-000000000000}"/>
          </ac:spMkLst>
        </pc:spChg>
        <pc:spChg chg="mod">
          <ac:chgData name="Chendan Yan" userId="80858cb8-fb72-492f-85dd-3402d38032e4" providerId="ADAL" clId="{50130A67-3DEC-4611-AF92-C245488780E3}" dt="2019-06-17T16:52:01.346" v="765" actId="1076"/>
          <ac:spMkLst>
            <pc:docMk/>
            <pc:sldMk cId="271164458" sldId="1763"/>
            <ac:spMk id="195" creationId="{00000000-0000-0000-0000-000000000000}"/>
          </ac:spMkLst>
        </pc:spChg>
        <pc:spChg chg="mod">
          <ac:chgData name="Chendan Yan" userId="80858cb8-fb72-492f-85dd-3402d38032e4" providerId="ADAL" clId="{50130A67-3DEC-4611-AF92-C245488780E3}" dt="2019-06-17T16:54:24.603" v="848" actId="1036"/>
          <ac:spMkLst>
            <pc:docMk/>
            <pc:sldMk cId="271164458" sldId="1763"/>
            <ac:spMk id="196" creationId="{00000000-0000-0000-0000-000000000000}"/>
          </ac:spMkLst>
        </pc:spChg>
        <pc:spChg chg="mod">
          <ac:chgData name="Chendan Yan" userId="80858cb8-fb72-492f-85dd-3402d38032e4" providerId="ADAL" clId="{50130A67-3DEC-4611-AF92-C245488780E3}" dt="2019-06-17T16:54:24.603" v="848" actId="1036"/>
          <ac:spMkLst>
            <pc:docMk/>
            <pc:sldMk cId="271164458" sldId="1763"/>
            <ac:spMk id="197" creationId="{00000000-0000-0000-0000-000000000000}"/>
          </ac:spMkLst>
        </pc:spChg>
        <pc:spChg chg="mod">
          <ac:chgData name="Chendan Yan" userId="80858cb8-fb72-492f-85dd-3402d38032e4" providerId="ADAL" clId="{50130A67-3DEC-4611-AF92-C245488780E3}" dt="2019-06-17T16:54:24.603" v="848" actId="1036"/>
          <ac:spMkLst>
            <pc:docMk/>
            <pc:sldMk cId="271164458" sldId="1763"/>
            <ac:spMk id="198" creationId="{00000000-0000-0000-0000-000000000000}"/>
          </ac:spMkLst>
        </pc:spChg>
        <pc:spChg chg="del">
          <ac:chgData name="Chendan Yan" userId="80858cb8-fb72-492f-85dd-3402d38032e4" providerId="ADAL" clId="{50130A67-3DEC-4611-AF92-C245488780E3}" dt="2019-06-17T16:38:54.692" v="158" actId="478"/>
          <ac:spMkLst>
            <pc:docMk/>
            <pc:sldMk cId="271164458" sldId="1763"/>
            <ac:spMk id="199" creationId="{00000000-0000-0000-0000-000000000000}"/>
          </ac:spMkLst>
        </pc:spChg>
        <pc:grpChg chg="mod">
          <ac:chgData name="Chendan Yan" userId="80858cb8-fb72-492f-85dd-3402d38032e4" providerId="ADAL" clId="{50130A67-3DEC-4611-AF92-C245488780E3}" dt="2019-06-17T16:54:12.988" v="843" actId="1076"/>
          <ac:grpSpMkLst>
            <pc:docMk/>
            <pc:sldMk cId="271164458" sldId="1763"/>
            <ac:grpSpMk id="185" creationId="{00000000-0000-0000-0000-000000000000}"/>
          </ac:grpSpMkLst>
        </pc:grpChg>
        <pc:grpChg chg="mod">
          <ac:chgData name="Chendan Yan" userId="80858cb8-fb72-492f-85dd-3402d38032e4" providerId="ADAL" clId="{50130A67-3DEC-4611-AF92-C245488780E3}" dt="2019-06-17T16:52:23.541" v="769" actId="554"/>
          <ac:grpSpMkLst>
            <pc:docMk/>
            <pc:sldMk cId="271164458" sldId="1763"/>
            <ac:grpSpMk id="186" creationId="{00000000-0000-0000-0000-000000000000}"/>
          </ac:grpSpMkLst>
        </pc:grpChg>
        <pc:grpChg chg="del">
          <ac:chgData name="Chendan Yan" userId="80858cb8-fb72-492f-85dd-3402d38032e4" providerId="ADAL" clId="{50130A67-3DEC-4611-AF92-C245488780E3}" dt="2019-06-17T16:38:54.692" v="158" actId="478"/>
          <ac:grpSpMkLst>
            <pc:docMk/>
            <pc:sldMk cId="271164458" sldId="1763"/>
            <ac:grpSpMk id="200" creationId="{00000000-0000-0000-0000-000000000000}"/>
          </ac:grpSpMkLst>
        </pc:grpChg>
        <pc:grpChg chg="del">
          <ac:chgData name="Chendan Yan" userId="80858cb8-fb72-492f-85dd-3402d38032e4" providerId="ADAL" clId="{50130A67-3DEC-4611-AF92-C245488780E3}" dt="2019-06-17T16:38:54.692" v="158" actId="478"/>
          <ac:grpSpMkLst>
            <pc:docMk/>
            <pc:sldMk cId="271164458" sldId="1763"/>
            <ac:grpSpMk id="213" creationId="{00000000-0000-0000-0000-000000000000}"/>
          </ac:grpSpMkLst>
        </pc:grpChg>
        <pc:graphicFrameChg chg="del">
          <ac:chgData name="Chendan Yan" userId="80858cb8-fb72-492f-85dd-3402d38032e4" providerId="ADAL" clId="{50130A67-3DEC-4611-AF92-C245488780E3}" dt="2019-06-17T16:38:54.692" v="158" actId="478"/>
          <ac:graphicFrameMkLst>
            <pc:docMk/>
            <pc:sldMk cId="271164458" sldId="1763"/>
            <ac:graphicFrameMk id="184" creationId="{00000000-0000-0000-0000-000000000000}"/>
          </ac:graphicFrameMkLst>
        </pc:graphicFrameChg>
        <pc:picChg chg="del">
          <ac:chgData name="Chendan Yan" userId="80858cb8-fb72-492f-85dd-3402d38032e4" providerId="ADAL" clId="{50130A67-3DEC-4611-AF92-C245488780E3}" dt="2019-06-17T16:51:33.178" v="759" actId="478"/>
          <ac:picMkLst>
            <pc:docMk/>
            <pc:sldMk cId="271164458" sldId="1763"/>
            <ac:picMk id="38" creationId="{CB967949-EDB7-4083-9F90-C3B6AA37751B}"/>
          </ac:picMkLst>
        </pc:picChg>
        <pc:cxnChg chg="del">
          <ac:chgData name="Chendan Yan" userId="80858cb8-fb72-492f-85dd-3402d38032e4" providerId="ADAL" clId="{50130A67-3DEC-4611-AF92-C245488780E3}" dt="2019-06-17T16:39:00.946" v="159" actId="478"/>
          <ac:cxnSpMkLst>
            <pc:docMk/>
            <pc:sldMk cId="271164458" sldId="1763"/>
            <ac:cxnSpMk id="212" creationId="{00000000-0000-0000-0000-000000000000}"/>
          </ac:cxnSpMkLst>
        </pc:cxnChg>
        <pc:cxnChg chg="del">
          <ac:chgData name="Chendan Yan" userId="80858cb8-fb72-492f-85dd-3402d38032e4" providerId="ADAL" clId="{50130A67-3DEC-4611-AF92-C245488780E3}" dt="2019-06-17T16:38:54.692" v="158" actId="478"/>
          <ac:cxnSpMkLst>
            <pc:docMk/>
            <pc:sldMk cId="271164458" sldId="1763"/>
            <ac:cxnSpMk id="218" creationId="{00000000-0000-0000-0000-000000000000}"/>
          </ac:cxnSpMkLst>
        </pc:cxnChg>
      </pc:sldChg>
      <pc:sldMasterChg chg="delSldLayout">
        <pc:chgData name="Chendan Yan" userId="80858cb8-fb72-492f-85dd-3402d38032e4" providerId="ADAL" clId="{50130A67-3DEC-4611-AF92-C245488780E3}" dt="2019-06-17T16:41:09.838" v="375" actId="2696"/>
        <pc:sldMasterMkLst>
          <pc:docMk/>
          <pc:sldMasterMk cId="3825185437" sldId="2147483648"/>
        </pc:sldMasterMkLst>
      </pc:sldMasterChg>
    </pc:docChg>
  </pc:docChgLst>
  <pc:docChgLst>
    <pc:chgData name="Chendan Yan" userId="80858cb8-fb72-492f-85dd-3402d38032e4" providerId="ADAL" clId="{D254CFC4-33BA-44F2-B160-675584129032}"/>
    <pc:docChg chg="undo custSel addSld delSld modSld">
      <pc:chgData name="Chendan Yan" userId="80858cb8-fb72-492f-85dd-3402d38032e4" providerId="ADAL" clId="{D254CFC4-33BA-44F2-B160-675584129032}" dt="2019-06-14T12:10:05.548" v="63" actId="2696"/>
      <pc:docMkLst>
        <pc:docMk/>
      </pc:docMkLst>
    </pc:docChg>
  </pc:docChgLst>
  <pc:docChgLst>
    <pc:chgData name="Chendan Yan" userId="80858cb8-fb72-492f-85dd-3402d38032e4" providerId="ADAL" clId="{697ADBD0-D208-493B-968E-46124CAEB11B}"/>
    <pc:docChg chg="undo redo custSel delSld modSld">
      <pc:chgData name="Chendan Yan" userId="80858cb8-fb72-492f-85dd-3402d38032e4" providerId="ADAL" clId="{697ADBD0-D208-493B-968E-46124CAEB11B}" dt="2019-04-25T17:26:14.003" v="272" actId="115"/>
      <pc:docMkLst>
        <pc:docMk/>
      </pc:docMkLst>
      <pc:sldChg chg="addSp delSp modSp">
        <pc:chgData name="Chendan Yan" userId="80858cb8-fb72-492f-85dd-3402d38032e4" providerId="ADAL" clId="{697ADBD0-D208-493B-968E-46124CAEB11B}" dt="2019-04-25T17:08:42.035" v="267" actId="1035"/>
        <pc:sldMkLst>
          <pc:docMk/>
          <pc:sldMk cId="0" sldId="276"/>
        </pc:sldMkLst>
        <pc:spChg chg="mod">
          <ac:chgData name="Chendan Yan" userId="80858cb8-fb72-492f-85dd-3402d38032e4" providerId="ADAL" clId="{697ADBD0-D208-493B-968E-46124CAEB11B}" dt="2019-04-25T16:29:50.882" v="264" actId="1076"/>
          <ac:spMkLst>
            <pc:docMk/>
            <pc:sldMk cId="0" sldId="276"/>
            <ac:spMk id="4" creationId="{4618F0DD-8875-4B60-B0A9-85994AA0C8F6}"/>
          </ac:spMkLst>
        </pc:spChg>
        <pc:spChg chg="add del">
          <ac:chgData name="Chendan Yan" userId="80858cb8-fb72-492f-85dd-3402d38032e4" providerId="ADAL" clId="{697ADBD0-D208-493B-968E-46124CAEB11B}" dt="2019-04-25T17:08:39.554" v="266"/>
          <ac:spMkLst>
            <pc:docMk/>
            <pc:sldMk cId="0" sldId="276"/>
            <ac:spMk id="7" creationId="{54A8B82B-FDAE-41AB-A566-05CF87C3174C}"/>
          </ac:spMkLst>
        </pc:spChg>
        <pc:spChg chg="mod">
          <ac:chgData name="Chendan Yan" userId="80858cb8-fb72-492f-85dd-3402d38032e4" providerId="ADAL" clId="{697ADBD0-D208-493B-968E-46124CAEB11B}" dt="2019-04-25T17:08:42.035" v="267" actId="1035"/>
          <ac:spMkLst>
            <pc:docMk/>
            <pc:sldMk cId="0" sldId="276"/>
            <ac:spMk id="363" creationId="{00000000-0000-0000-0000-000000000000}"/>
          </ac:spMkLst>
        </pc:spChg>
      </pc:sldChg>
      <pc:sldChg chg="modSp">
        <pc:chgData name="Chendan Yan" userId="80858cb8-fb72-492f-85dd-3402d38032e4" providerId="ADAL" clId="{697ADBD0-D208-493B-968E-46124CAEB11B}" dt="2019-04-25T17:26:14.003" v="272" actId="115"/>
        <pc:sldMkLst>
          <pc:docMk/>
          <pc:sldMk cId="0" sldId="838"/>
        </pc:sldMkLst>
        <pc:graphicFrameChg chg="modGraphic">
          <ac:chgData name="Chendan Yan" userId="80858cb8-fb72-492f-85dd-3402d38032e4" providerId="ADAL" clId="{697ADBD0-D208-493B-968E-46124CAEB11B}" dt="2019-04-25T17:26:14.003" v="272" actId="115"/>
          <ac:graphicFrameMkLst>
            <pc:docMk/>
            <pc:sldMk cId="0" sldId="838"/>
            <ac:graphicFrameMk id="168" creationId="{00000000-0000-0000-0000-000000000000}"/>
          </ac:graphicFrameMkLst>
        </pc:graphicFrameChg>
      </pc:sldChg>
    </pc:docChg>
  </pc:docChgLst>
  <pc:docChgLst>
    <pc:chgData name="Chendan Yan" userId="80858cb8-fb72-492f-85dd-3402d38032e4" providerId="ADAL" clId="{D0632812-1427-4038-9B91-56F1BFD022B2}"/>
    <pc:docChg chg="undo custSel addSld delSld modSld">
      <pc:chgData name="Chendan Yan" userId="80858cb8-fb72-492f-85dd-3402d38032e4" providerId="ADAL" clId="{D0632812-1427-4038-9B91-56F1BFD022B2}" dt="2019-06-20T17:33:21.024" v="233" actId="1037"/>
      <pc:docMkLst>
        <pc:docMk/>
      </pc:docMkLst>
      <pc:sldChg chg="delSp modSp add del">
        <pc:chgData name="Chendan Yan" userId="80858cb8-fb72-492f-85dd-3402d38032e4" providerId="ADAL" clId="{D0632812-1427-4038-9B91-56F1BFD022B2}" dt="2019-06-20T17:33:21.024" v="233" actId="1037"/>
        <pc:sldMkLst>
          <pc:docMk/>
          <pc:sldMk cId="1233205267" sldId="790"/>
        </pc:sldMkLst>
        <pc:spChg chg="del">
          <ac:chgData name="Chendan Yan" userId="80858cb8-fb72-492f-85dd-3402d38032e4" providerId="ADAL" clId="{D0632812-1427-4038-9B91-56F1BFD022B2}" dt="2019-06-20T17:28:11.845" v="21" actId="478"/>
          <ac:spMkLst>
            <pc:docMk/>
            <pc:sldMk cId="1233205267" sldId="790"/>
            <ac:spMk id="4" creationId="{87C06239-F59D-4CA1-B44D-6CB80AAC4547}"/>
          </ac:spMkLst>
        </pc:spChg>
        <pc:spChg chg="mod topLvl">
          <ac:chgData name="Chendan Yan" userId="80858cb8-fb72-492f-85dd-3402d38032e4" providerId="ADAL" clId="{D0632812-1427-4038-9B91-56F1BFD022B2}" dt="2019-06-20T17:33:18.710" v="231" actId="1037"/>
          <ac:spMkLst>
            <pc:docMk/>
            <pc:sldMk cId="1233205267" sldId="790"/>
            <ac:spMk id="7" creationId="{68594D63-352F-A94B-857C-A61826E05E15}"/>
          </ac:spMkLst>
        </pc:spChg>
        <pc:spChg chg="del mod">
          <ac:chgData name="Chendan Yan" userId="80858cb8-fb72-492f-85dd-3402d38032e4" providerId="ADAL" clId="{D0632812-1427-4038-9B91-56F1BFD022B2}" dt="2019-06-20T17:28:08.609" v="18" actId="478"/>
          <ac:spMkLst>
            <pc:docMk/>
            <pc:sldMk cId="1233205267" sldId="790"/>
            <ac:spMk id="10" creationId="{C3887A5E-7B61-4D4C-8573-CE56B03F5000}"/>
          </ac:spMkLst>
        </pc:spChg>
        <pc:grpChg chg="del">
          <ac:chgData name="Chendan Yan" userId="80858cb8-fb72-492f-85dd-3402d38032e4" providerId="ADAL" clId="{D0632812-1427-4038-9B91-56F1BFD022B2}" dt="2019-06-20T17:28:11.845" v="21" actId="478"/>
          <ac:grpSpMkLst>
            <pc:docMk/>
            <pc:sldMk cId="1233205267" sldId="790"/>
            <ac:grpSpMk id="5" creationId="{5ABF88FE-09F4-4D94-984E-ADE6EBC11054}"/>
          </ac:grpSpMkLst>
        </pc:grpChg>
        <pc:grpChg chg="del mod">
          <ac:chgData name="Chendan Yan" userId="80858cb8-fb72-492f-85dd-3402d38032e4" providerId="ADAL" clId="{D0632812-1427-4038-9B91-56F1BFD022B2}" dt="2019-06-20T17:28:13.972" v="23" actId="478"/>
          <ac:grpSpMkLst>
            <pc:docMk/>
            <pc:sldMk cId="1233205267" sldId="790"/>
            <ac:grpSpMk id="6" creationId="{C37E1B90-E270-42F0-BA06-EC3F17D0E380}"/>
          </ac:grpSpMkLst>
        </pc:grpChg>
        <pc:picChg chg="del topLvl">
          <ac:chgData name="Chendan Yan" userId="80858cb8-fb72-492f-85dd-3402d38032e4" providerId="ADAL" clId="{D0632812-1427-4038-9B91-56F1BFD022B2}" dt="2019-06-20T17:28:13.972" v="23" actId="478"/>
          <ac:picMkLst>
            <pc:docMk/>
            <pc:sldMk cId="1233205267" sldId="790"/>
            <ac:picMk id="3" creationId="{A482DC4C-02EB-4CDD-9D4A-EBF9E0F830C6}"/>
          </ac:picMkLst>
        </pc:picChg>
        <pc:picChg chg="mod">
          <ac:chgData name="Chendan Yan" userId="80858cb8-fb72-492f-85dd-3402d38032e4" providerId="ADAL" clId="{D0632812-1427-4038-9B91-56F1BFD022B2}" dt="2019-06-20T17:33:21.024" v="233" actId="1037"/>
          <ac:picMkLst>
            <pc:docMk/>
            <pc:sldMk cId="1233205267" sldId="790"/>
            <ac:picMk id="8" creationId="{2A9E17F4-8925-42B9-8638-327EF44FCC13}"/>
          </ac:picMkLst>
        </pc:picChg>
      </pc:sldChg>
      <pc:sldChg chg="addSp modSp">
        <pc:chgData name="Chendan Yan" userId="80858cb8-fb72-492f-85dd-3402d38032e4" providerId="ADAL" clId="{D0632812-1427-4038-9B91-56F1BFD022B2}" dt="2019-06-20T17:33:03.296" v="229" actId="114"/>
        <pc:sldMkLst>
          <pc:docMk/>
          <pc:sldMk cId="2373333110" sldId="1767"/>
        </pc:sldMkLst>
        <pc:spChg chg="mod">
          <ac:chgData name="Chendan Yan" userId="80858cb8-fb72-492f-85dd-3402d38032e4" providerId="ADAL" clId="{D0632812-1427-4038-9B91-56F1BFD022B2}" dt="2019-06-20T17:30:29.799" v="109" actId="12788"/>
          <ac:spMkLst>
            <pc:docMk/>
            <pc:sldMk cId="2373333110" sldId="1767"/>
            <ac:spMk id="2" creationId="{CDB640D6-AF66-4D02-A37B-0E06E75253A9}"/>
          </ac:spMkLst>
        </pc:spChg>
        <pc:spChg chg="add mod">
          <ac:chgData name="Chendan Yan" userId="80858cb8-fb72-492f-85dd-3402d38032e4" providerId="ADAL" clId="{D0632812-1427-4038-9B91-56F1BFD022B2}" dt="2019-06-20T17:33:03.296" v="229" actId="114"/>
          <ac:spMkLst>
            <pc:docMk/>
            <pc:sldMk cId="2373333110" sldId="1767"/>
            <ac:spMk id="3" creationId="{9096F074-2B66-4AEF-A6DD-DAE3C4F59098}"/>
          </ac:spMkLst>
        </pc:spChg>
        <pc:spChg chg="mod">
          <ac:chgData name="Chendan Yan" userId="80858cb8-fb72-492f-85dd-3402d38032e4" providerId="ADAL" clId="{D0632812-1427-4038-9B91-56F1BFD022B2}" dt="2019-06-20T17:30:14.816" v="76" actId="1076"/>
          <ac:spMkLst>
            <pc:docMk/>
            <pc:sldMk cId="2373333110" sldId="1767"/>
            <ac:spMk id="428"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19-06-19T07:05:17.675" idx="31">
    <p:pos x="6614" y="1494"/>
    <p:text>Cynthia and Yelena, Simon said he's happy to answer the road tester survey questions for warm up. Can you ask him some of the questions we prepared for road testers in this section if we don't get a lot of questions at first?</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6-19T06:53:42.012" idx="28">
    <p:pos x="5901" y="2039"/>
    <p:text>Cynthia, anything else we can add here?</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6-19T06:55:23.607" idx="30">
    <p:pos x="5852" y="1186"/>
    <p:text>should we tell road testers about the 2ii waiting list?</p:text>
    <p:extLst mod="1">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55D78-92BE-4ABD-AFF5-B0723C970A7E}"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F4D4AD1D-2866-4EBB-AFA6-521F5BCBCD47}">
      <dgm:prSet phldrT="[Text]"/>
      <dgm:spPr/>
      <dgm:t>
        <a:bodyPr/>
        <a:lstStyle/>
        <a:p>
          <a:r>
            <a:rPr lang="en-US" dirty="0"/>
            <a:t>Clients</a:t>
          </a:r>
        </a:p>
      </dgm:t>
    </dgm:pt>
    <dgm:pt modelId="{432106F8-4C64-4D44-B6DD-6481FC9C3CB3}" type="parTrans" cxnId="{BD6B8690-1CD5-4021-A4E1-12A2F227DF65}">
      <dgm:prSet/>
      <dgm:spPr/>
      <dgm:t>
        <a:bodyPr/>
        <a:lstStyle/>
        <a:p>
          <a:endParaRPr lang="en-US"/>
        </a:p>
      </dgm:t>
    </dgm:pt>
    <dgm:pt modelId="{45DAB559-BCFD-41D1-95F4-F42C797EFC31}" type="sibTrans" cxnId="{BD6B8690-1CD5-4021-A4E1-12A2F227DF65}">
      <dgm:prSet/>
      <dgm:spPr/>
      <dgm:t>
        <a:bodyPr/>
        <a:lstStyle/>
        <a:p>
          <a:endParaRPr lang="en-US"/>
        </a:p>
      </dgm:t>
    </dgm:pt>
    <dgm:pt modelId="{2EB088D9-413F-47D5-9402-BBDF782C57C3}">
      <dgm:prSet phldrT="[Text]"/>
      <dgm:spPr/>
      <dgm:t>
        <a:bodyPr/>
        <a:lstStyle/>
        <a:p>
          <a:r>
            <a:rPr lang="en-US" dirty="0"/>
            <a:t>Bring forward climate reporting and emissions data</a:t>
          </a:r>
        </a:p>
      </dgm:t>
    </dgm:pt>
    <dgm:pt modelId="{D180FEF4-8D8B-4FDC-B24F-8F12630E6860}" type="parTrans" cxnId="{CC1F292B-1339-4B63-93A7-FB4A4E0CA03D}">
      <dgm:prSet/>
      <dgm:spPr/>
      <dgm:t>
        <a:bodyPr/>
        <a:lstStyle/>
        <a:p>
          <a:endParaRPr lang="en-US"/>
        </a:p>
      </dgm:t>
    </dgm:pt>
    <dgm:pt modelId="{69C6FF6D-E7BA-43BD-A959-AAE0BDDB9BBC}" type="sibTrans" cxnId="{CC1F292B-1339-4B63-93A7-FB4A4E0CA03D}">
      <dgm:prSet/>
      <dgm:spPr/>
      <dgm:t>
        <a:bodyPr/>
        <a:lstStyle/>
        <a:p>
          <a:endParaRPr lang="en-US"/>
        </a:p>
      </dgm:t>
    </dgm:pt>
    <dgm:pt modelId="{FDC1D377-B067-4C82-851B-03BA5FED81DF}">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a:t>Banks</a:t>
          </a:r>
        </a:p>
      </dgm:t>
    </dgm:pt>
    <dgm:pt modelId="{DACCC350-A48F-4F07-BD46-8416E15E0F7F}" type="parTrans" cxnId="{8C127762-7D95-4179-AE35-7843AB161480}">
      <dgm:prSet/>
      <dgm:spPr/>
      <dgm:t>
        <a:bodyPr/>
        <a:lstStyle/>
        <a:p>
          <a:endParaRPr lang="en-US"/>
        </a:p>
      </dgm:t>
    </dgm:pt>
    <dgm:pt modelId="{2874EEE5-F4D7-4CC0-8A1E-0B5E2B45E197}" type="sibTrans" cxnId="{8C127762-7D95-4179-AE35-7843AB161480}">
      <dgm:prSet/>
      <dgm:spPr/>
      <dgm:t>
        <a:bodyPr/>
        <a:lstStyle/>
        <a:p>
          <a:endParaRPr lang="en-US"/>
        </a:p>
      </dgm:t>
    </dgm:pt>
    <dgm:pt modelId="{81FE9863-FC14-4723-9311-1D56A715AE34}">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t>Help solve the challenge of measuring financed  emissions</a:t>
          </a:r>
        </a:p>
      </dgm:t>
    </dgm:pt>
    <dgm:pt modelId="{D3C6CF44-2AAB-4A24-9202-2A4E4D0A958C}" type="parTrans" cxnId="{D9671FB3-B8FE-4DB8-8720-17DFD39AE57C}">
      <dgm:prSet/>
      <dgm:spPr/>
      <dgm:t>
        <a:bodyPr/>
        <a:lstStyle/>
        <a:p>
          <a:endParaRPr lang="en-US"/>
        </a:p>
      </dgm:t>
    </dgm:pt>
    <dgm:pt modelId="{F36CC36D-65E7-401F-9AEB-FBC99003565A}" type="sibTrans" cxnId="{D9671FB3-B8FE-4DB8-8720-17DFD39AE57C}">
      <dgm:prSet/>
      <dgm:spPr/>
      <dgm:t>
        <a:bodyPr/>
        <a:lstStyle/>
        <a:p>
          <a:endParaRPr lang="en-US"/>
        </a:p>
      </dgm:t>
    </dgm:pt>
    <dgm:pt modelId="{3B428E84-5E97-4AD6-99A0-66E53ADC5A89}">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NGOs. Academics</a:t>
          </a:r>
        </a:p>
      </dgm:t>
    </dgm:pt>
    <dgm:pt modelId="{EBA4FFB7-F94D-46BF-BC15-C23F073EA0CE}" type="parTrans" cxnId="{A6FC4252-EE35-4CF8-B560-CC1F9FB909C6}">
      <dgm:prSet/>
      <dgm:spPr/>
      <dgm:t>
        <a:bodyPr/>
        <a:lstStyle/>
        <a:p>
          <a:endParaRPr lang="en-US"/>
        </a:p>
      </dgm:t>
    </dgm:pt>
    <dgm:pt modelId="{E9F296DD-82DE-4774-832E-C56CB3255A7A}" type="sibTrans" cxnId="{A6FC4252-EE35-4CF8-B560-CC1F9FB909C6}">
      <dgm:prSet/>
      <dgm:spPr/>
      <dgm:t>
        <a:bodyPr/>
        <a:lstStyle/>
        <a:p>
          <a:endParaRPr lang="en-US"/>
        </a:p>
      </dgm:t>
    </dgm:pt>
    <dgm:pt modelId="{4CEBA98E-9905-4F90-BD5C-D4A28F5DFA62}">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Support solutions development</a:t>
          </a:r>
        </a:p>
      </dgm:t>
    </dgm:pt>
    <dgm:pt modelId="{B9C4A47E-D1DF-4BA6-B192-57737EB6A859}" type="parTrans" cxnId="{2D3AE4AF-91AA-4C67-80F2-5D2F98286ACE}">
      <dgm:prSet/>
      <dgm:spPr/>
      <dgm:t>
        <a:bodyPr/>
        <a:lstStyle/>
        <a:p>
          <a:endParaRPr lang="en-US"/>
        </a:p>
      </dgm:t>
    </dgm:pt>
    <dgm:pt modelId="{3BCB0823-8060-4C48-8605-03F56A1C22E0}" type="sibTrans" cxnId="{2D3AE4AF-91AA-4C67-80F2-5D2F98286ACE}">
      <dgm:prSet/>
      <dgm:spPr/>
      <dgm:t>
        <a:bodyPr/>
        <a:lstStyle/>
        <a:p>
          <a:endParaRPr lang="en-US"/>
        </a:p>
      </dgm:t>
    </dgm:pt>
    <dgm:pt modelId="{C9820E23-99C7-4CA0-8F3A-AC9040F48874}">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Regulators</a:t>
          </a:r>
        </a:p>
      </dgm:t>
    </dgm:pt>
    <dgm:pt modelId="{D9A8C270-7A42-47E4-9A90-820EAC411FDB}" type="parTrans" cxnId="{B7F95AD8-9CEF-4D54-9A76-116F8073788A}">
      <dgm:prSet/>
      <dgm:spPr/>
      <dgm:t>
        <a:bodyPr/>
        <a:lstStyle/>
        <a:p>
          <a:endParaRPr lang="en-US"/>
        </a:p>
      </dgm:t>
    </dgm:pt>
    <dgm:pt modelId="{8A1CE954-EFFA-4B9D-81F2-25834E5A633A}" type="sibTrans" cxnId="{B7F95AD8-9CEF-4D54-9A76-116F8073788A}">
      <dgm:prSet/>
      <dgm:spPr/>
      <dgm:t>
        <a:bodyPr/>
        <a:lstStyle/>
        <a:p>
          <a:endParaRPr lang="en-US"/>
        </a:p>
      </dgm:t>
    </dgm:pt>
    <dgm:pt modelId="{ADDD1C4D-4CA3-441F-A424-4EDDD010A749}">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a:t>Think about how this can integrate into regulatory practices</a:t>
          </a:r>
        </a:p>
      </dgm:t>
    </dgm:pt>
    <dgm:pt modelId="{40B20D40-65B2-4C31-B026-30FDBB32820A}" type="parTrans" cxnId="{D48404DA-A3AA-4ECB-BFAA-1C7867279099}">
      <dgm:prSet/>
      <dgm:spPr/>
      <dgm:t>
        <a:bodyPr/>
        <a:lstStyle/>
        <a:p>
          <a:endParaRPr lang="en-US"/>
        </a:p>
      </dgm:t>
    </dgm:pt>
    <dgm:pt modelId="{826FBC25-4C32-4330-84F0-503925C05E3D}" type="sibTrans" cxnId="{D48404DA-A3AA-4ECB-BFAA-1C7867279099}">
      <dgm:prSet/>
      <dgm:spPr/>
      <dgm:t>
        <a:bodyPr/>
        <a:lstStyle/>
        <a:p>
          <a:endParaRPr lang="en-US"/>
        </a:p>
      </dgm:t>
    </dgm:pt>
    <dgm:pt modelId="{64AD33AD-7713-44D5-89D0-46CAB0F82E97}">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Give feedback</a:t>
          </a:r>
        </a:p>
      </dgm:t>
    </dgm:pt>
    <dgm:pt modelId="{01CC0CE4-09DE-494E-B488-23D1156966EA}" type="parTrans" cxnId="{62485D06-37F9-434B-AA95-87F50369C636}">
      <dgm:prSet/>
      <dgm:spPr/>
      <dgm:t>
        <a:bodyPr/>
        <a:lstStyle/>
        <a:p>
          <a:endParaRPr lang="en-US"/>
        </a:p>
      </dgm:t>
    </dgm:pt>
    <dgm:pt modelId="{1D9590CF-4CF9-402D-A7D9-7369E5742B91}" type="sibTrans" cxnId="{62485D06-37F9-434B-AA95-87F50369C636}">
      <dgm:prSet/>
      <dgm:spPr/>
      <dgm:t>
        <a:bodyPr/>
        <a:lstStyle/>
        <a:p>
          <a:endParaRPr lang="en-US"/>
        </a:p>
      </dgm:t>
    </dgm:pt>
    <dgm:pt modelId="{700501FD-3785-4346-9A05-F267BC2DFA13}" type="pres">
      <dgm:prSet presAssocID="{72355D78-92BE-4ABD-AFF5-B0723C970A7E}" presName="cycleMatrixDiagram" presStyleCnt="0">
        <dgm:presLayoutVars>
          <dgm:chMax val="1"/>
          <dgm:dir/>
          <dgm:animLvl val="lvl"/>
          <dgm:resizeHandles val="exact"/>
        </dgm:presLayoutVars>
      </dgm:prSet>
      <dgm:spPr/>
    </dgm:pt>
    <dgm:pt modelId="{414DB4BC-FE68-4FCB-95FA-B021365FDC8B}" type="pres">
      <dgm:prSet presAssocID="{72355D78-92BE-4ABD-AFF5-B0723C970A7E}" presName="children" presStyleCnt="0"/>
      <dgm:spPr/>
    </dgm:pt>
    <dgm:pt modelId="{CA88724A-02BC-4D4C-B1D7-D44C7FE51075}" type="pres">
      <dgm:prSet presAssocID="{72355D78-92BE-4ABD-AFF5-B0723C970A7E}" presName="child1group" presStyleCnt="0"/>
      <dgm:spPr/>
    </dgm:pt>
    <dgm:pt modelId="{12572C6F-B472-42D4-A0CD-D2A1BDABCF05}" type="pres">
      <dgm:prSet presAssocID="{72355D78-92BE-4ABD-AFF5-B0723C970A7E}" presName="child1" presStyleLbl="bgAcc1" presStyleIdx="0" presStyleCnt="4"/>
      <dgm:spPr/>
    </dgm:pt>
    <dgm:pt modelId="{C3688510-D05B-4B72-8EFB-B095EA15C4F2}" type="pres">
      <dgm:prSet presAssocID="{72355D78-92BE-4ABD-AFF5-B0723C970A7E}" presName="child1Text" presStyleLbl="bgAcc1" presStyleIdx="0" presStyleCnt="4">
        <dgm:presLayoutVars>
          <dgm:bulletEnabled val="1"/>
        </dgm:presLayoutVars>
      </dgm:prSet>
      <dgm:spPr/>
    </dgm:pt>
    <dgm:pt modelId="{F3D77659-0540-463B-81C5-29630088BD48}" type="pres">
      <dgm:prSet presAssocID="{72355D78-92BE-4ABD-AFF5-B0723C970A7E}" presName="child2group" presStyleCnt="0"/>
      <dgm:spPr/>
    </dgm:pt>
    <dgm:pt modelId="{F8656355-4B3B-487E-8328-9E10C6F7F8BB}" type="pres">
      <dgm:prSet presAssocID="{72355D78-92BE-4ABD-AFF5-B0723C970A7E}" presName="child2" presStyleLbl="bgAcc1" presStyleIdx="1" presStyleCnt="4"/>
      <dgm:spPr/>
    </dgm:pt>
    <dgm:pt modelId="{E1B63382-F4C4-4D79-8C19-7BBC527726F8}" type="pres">
      <dgm:prSet presAssocID="{72355D78-92BE-4ABD-AFF5-B0723C970A7E}" presName="child2Text" presStyleLbl="bgAcc1" presStyleIdx="1" presStyleCnt="4">
        <dgm:presLayoutVars>
          <dgm:bulletEnabled val="1"/>
        </dgm:presLayoutVars>
      </dgm:prSet>
      <dgm:spPr/>
    </dgm:pt>
    <dgm:pt modelId="{0088F8D5-E0CF-440C-9112-EDF93630AA46}" type="pres">
      <dgm:prSet presAssocID="{72355D78-92BE-4ABD-AFF5-B0723C970A7E}" presName="child3group" presStyleCnt="0"/>
      <dgm:spPr/>
    </dgm:pt>
    <dgm:pt modelId="{A51BA345-03E9-4107-9512-3D6E16BB0DB0}" type="pres">
      <dgm:prSet presAssocID="{72355D78-92BE-4ABD-AFF5-B0723C970A7E}" presName="child3" presStyleLbl="bgAcc1" presStyleIdx="2" presStyleCnt="4"/>
      <dgm:spPr/>
    </dgm:pt>
    <dgm:pt modelId="{1CC59F50-5826-4E86-9E29-A85D73C33D21}" type="pres">
      <dgm:prSet presAssocID="{72355D78-92BE-4ABD-AFF5-B0723C970A7E}" presName="child3Text" presStyleLbl="bgAcc1" presStyleIdx="2" presStyleCnt="4">
        <dgm:presLayoutVars>
          <dgm:bulletEnabled val="1"/>
        </dgm:presLayoutVars>
      </dgm:prSet>
      <dgm:spPr/>
    </dgm:pt>
    <dgm:pt modelId="{C53171E2-C2C2-4A34-AADA-D66E7DEF63C2}" type="pres">
      <dgm:prSet presAssocID="{72355D78-92BE-4ABD-AFF5-B0723C970A7E}" presName="child4group" presStyleCnt="0"/>
      <dgm:spPr/>
    </dgm:pt>
    <dgm:pt modelId="{15ACE406-DB39-4326-B08C-7027786C1E5B}" type="pres">
      <dgm:prSet presAssocID="{72355D78-92BE-4ABD-AFF5-B0723C970A7E}" presName="child4" presStyleLbl="bgAcc1" presStyleIdx="3" presStyleCnt="4"/>
      <dgm:spPr/>
    </dgm:pt>
    <dgm:pt modelId="{BE6CD040-44AA-488F-870D-A39589A413BA}" type="pres">
      <dgm:prSet presAssocID="{72355D78-92BE-4ABD-AFF5-B0723C970A7E}" presName="child4Text" presStyleLbl="bgAcc1" presStyleIdx="3" presStyleCnt="4">
        <dgm:presLayoutVars>
          <dgm:bulletEnabled val="1"/>
        </dgm:presLayoutVars>
      </dgm:prSet>
      <dgm:spPr/>
    </dgm:pt>
    <dgm:pt modelId="{BC22AEFD-86F2-40FE-B550-456CCB0B49BE}" type="pres">
      <dgm:prSet presAssocID="{72355D78-92BE-4ABD-AFF5-B0723C970A7E}" presName="childPlaceholder" presStyleCnt="0"/>
      <dgm:spPr/>
    </dgm:pt>
    <dgm:pt modelId="{2EB85F22-BF1F-4B84-B4FB-A81FB8801E27}" type="pres">
      <dgm:prSet presAssocID="{72355D78-92BE-4ABD-AFF5-B0723C970A7E}" presName="circle" presStyleCnt="0"/>
      <dgm:spPr/>
    </dgm:pt>
    <dgm:pt modelId="{9BE36430-41DE-4E76-B02E-F5FAB9981AC9}" type="pres">
      <dgm:prSet presAssocID="{72355D78-92BE-4ABD-AFF5-B0723C970A7E}" presName="quadrant1" presStyleLbl="node1" presStyleIdx="0" presStyleCnt="4">
        <dgm:presLayoutVars>
          <dgm:chMax val="1"/>
          <dgm:bulletEnabled val="1"/>
        </dgm:presLayoutVars>
      </dgm:prSet>
      <dgm:spPr/>
    </dgm:pt>
    <dgm:pt modelId="{EB3647B4-C0E4-4226-9D2B-6C1EE7E0D68D}" type="pres">
      <dgm:prSet presAssocID="{72355D78-92BE-4ABD-AFF5-B0723C970A7E}" presName="quadrant2" presStyleLbl="node1" presStyleIdx="1" presStyleCnt="4">
        <dgm:presLayoutVars>
          <dgm:chMax val="1"/>
          <dgm:bulletEnabled val="1"/>
        </dgm:presLayoutVars>
      </dgm:prSet>
      <dgm:spPr/>
    </dgm:pt>
    <dgm:pt modelId="{F18786C5-C5C0-4023-8D5F-E75A55808250}" type="pres">
      <dgm:prSet presAssocID="{72355D78-92BE-4ABD-AFF5-B0723C970A7E}" presName="quadrant3" presStyleLbl="node1" presStyleIdx="2" presStyleCnt="4">
        <dgm:presLayoutVars>
          <dgm:chMax val="1"/>
          <dgm:bulletEnabled val="1"/>
        </dgm:presLayoutVars>
      </dgm:prSet>
      <dgm:spPr/>
    </dgm:pt>
    <dgm:pt modelId="{F147C76E-5C41-434F-91B3-6DF11F38873B}" type="pres">
      <dgm:prSet presAssocID="{72355D78-92BE-4ABD-AFF5-B0723C970A7E}" presName="quadrant4" presStyleLbl="node1" presStyleIdx="3" presStyleCnt="4">
        <dgm:presLayoutVars>
          <dgm:chMax val="1"/>
          <dgm:bulletEnabled val="1"/>
        </dgm:presLayoutVars>
      </dgm:prSet>
      <dgm:spPr/>
    </dgm:pt>
    <dgm:pt modelId="{067861F5-42BA-45FB-B3A7-AA806DC47A57}" type="pres">
      <dgm:prSet presAssocID="{72355D78-92BE-4ABD-AFF5-B0723C970A7E}" presName="quadrantPlaceholder" presStyleCnt="0"/>
      <dgm:spPr/>
    </dgm:pt>
    <dgm:pt modelId="{7D11720E-8976-4109-80A0-5CEEA7DC0AA6}" type="pres">
      <dgm:prSet presAssocID="{72355D78-92BE-4ABD-AFF5-B0723C970A7E}" presName="center1" presStyleLbl="fgShp" presStyleIdx="0" presStyleCnt="2"/>
      <dgm:spPr/>
    </dgm:pt>
    <dgm:pt modelId="{EBFE3CBE-BBA0-4397-9E9F-D96C8048908B}" type="pres">
      <dgm:prSet presAssocID="{72355D78-92BE-4ABD-AFF5-B0723C970A7E}" presName="center2" presStyleLbl="fgShp" presStyleIdx="1" presStyleCnt="2"/>
      <dgm:spPr/>
    </dgm:pt>
  </dgm:ptLst>
  <dgm:cxnLst>
    <dgm:cxn modelId="{62485D06-37F9-434B-AA95-87F50369C636}" srcId="{3B428E84-5E97-4AD6-99A0-66E53ADC5A89}" destId="{64AD33AD-7713-44D5-89D0-46CAB0F82E97}" srcOrd="0" destOrd="0" parTransId="{01CC0CE4-09DE-494E-B488-23D1156966EA}" sibTransId="{1D9590CF-4CF9-402D-A7D9-7369E5742B91}"/>
    <dgm:cxn modelId="{818F8617-CF04-4DD4-8316-38322640713E}" type="presOf" srcId="{64AD33AD-7713-44D5-89D0-46CAB0F82E97}" destId="{1CC59F50-5826-4E86-9E29-A85D73C33D21}" srcOrd="1" destOrd="0" presId="urn:microsoft.com/office/officeart/2005/8/layout/cycle4"/>
    <dgm:cxn modelId="{1E6A191A-60EC-47FD-AF0D-00E3470A494B}" type="presOf" srcId="{F4D4AD1D-2866-4EBB-AFA6-521F5BCBCD47}" destId="{9BE36430-41DE-4E76-B02E-F5FAB9981AC9}" srcOrd="0" destOrd="0" presId="urn:microsoft.com/office/officeart/2005/8/layout/cycle4"/>
    <dgm:cxn modelId="{0CD13F1C-D953-4AF6-8C0E-5513AFC04C80}" type="presOf" srcId="{64AD33AD-7713-44D5-89D0-46CAB0F82E97}" destId="{A51BA345-03E9-4107-9512-3D6E16BB0DB0}" srcOrd="0" destOrd="0" presId="urn:microsoft.com/office/officeart/2005/8/layout/cycle4"/>
    <dgm:cxn modelId="{78F33E1F-BEE6-43E9-8A38-43634975E9EE}" type="presOf" srcId="{81FE9863-FC14-4723-9311-1D56A715AE34}" destId="{E1B63382-F4C4-4D79-8C19-7BBC527726F8}" srcOrd="1" destOrd="0" presId="urn:microsoft.com/office/officeart/2005/8/layout/cycle4"/>
    <dgm:cxn modelId="{2C49C220-1F17-493E-B78E-AED3BCD5073B}" type="presOf" srcId="{C9820E23-99C7-4CA0-8F3A-AC9040F48874}" destId="{F147C76E-5C41-434F-91B3-6DF11F38873B}" srcOrd="0" destOrd="0" presId="urn:microsoft.com/office/officeart/2005/8/layout/cycle4"/>
    <dgm:cxn modelId="{CC1F292B-1339-4B63-93A7-FB4A4E0CA03D}" srcId="{F4D4AD1D-2866-4EBB-AFA6-521F5BCBCD47}" destId="{2EB088D9-413F-47D5-9402-BBDF782C57C3}" srcOrd="0" destOrd="0" parTransId="{D180FEF4-8D8B-4FDC-B24F-8F12630E6860}" sibTransId="{69C6FF6D-E7BA-43BD-A959-AAE0BDDB9BBC}"/>
    <dgm:cxn modelId="{AB9B3C34-7CB1-4752-BE34-F7CBEBFF9231}" type="presOf" srcId="{ADDD1C4D-4CA3-441F-A424-4EDDD010A749}" destId="{15ACE406-DB39-4326-B08C-7027786C1E5B}" srcOrd="0" destOrd="0" presId="urn:microsoft.com/office/officeart/2005/8/layout/cycle4"/>
    <dgm:cxn modelId="{8C127762-7D95-4179-AE35-7843AB161480}" srcId="{72355D78-92BE-4ABD-AFF5-B0723C970A7E}" destId="{FDC1D377-B067-4C82-851B-03BA5FED81DF}" srcOrd="1" destOrd="0" parTransId="{DACCC350-A48F-4F07-BD46-8416E15E0F7F}" sibTransId="{2874EEE5-F4D7-4CC0-8A1E-0B5E2B45E197}"/>
    <dgm:cxn modelId="{A6FC4252-EE35-4CF8-B560-CC1F9FB909C6}" srcId="{72355D78-92BE-4ABD-AFF5-B0723C970A7E}" destId="{3B428E84-5E97-4AD6-99A0-66E53ADC5A89}" srcOrd="2" destOrd="0" parTransId="{EBA4FFB7-F94D-46BF-BC15-C23F073EA0CE}" sibTransId="{E9F296DD-82DE-4774-832E-C56CB3255A7A}"/>
    <dgm:cxn modelId="{DB9BE552-3CAF-4433-8A31-40D1DFA9F37A}" type="presOf" srcId="{2EB088D9-413F-47D5-9402-BBDF782C57C3}" destId="{12572C6F-B472-42D4-A0CD-D2A1BDABCF05}" srcOrd="0" destOrd="0" presId="urn:microsoft.com/office/officeart/2005/8/layout/cycle4"/>
    <dgm:cxn modelId="{8EF3DB53-5203-4EC9-AAC7-5402FBA829D7}" type="presOf" srcId="{2EB088D9-413F-47D5-9402-BBDF782C57C3}" destId="{C3688510-D05B-4B72-8EFB-B095EA15C4F2}" srcOrd="1" destOrd="0" presId="urn:microsoft.com/office/officeart/2005/8/layout/cycle4"/>
    <dgm:cxn modelId="{BD6B8690-1CD5-4021-A4E1-12A2F227DF65}" srcId="{72355D78-92BE-4ABD-AFF5-B0723C970A7E}" destId="{F4D4AD1D-2866-4EBB-AFA6-521F5BCBCD47}" srcOrd="0" destOrd="0" parTransId="{432106F8-4C64-4D44-B6DD-6481FC9C3CB3}" sibTransId="{45DAB559-BCFD-41D1-95F4-F42C797EFC31}"/>
    <dgm:cxn modelId="{EB064B91-4190-4961-9935-2A6B68EC7007}" type="presOf" srcId="{ADDD1C4D-4CA3-441F-A424-4EDDD010A749}" destId="{BE6CD040-44AA-488F-870D-A39589A413BA}" srcOrd="1" destOrd="0" presId="urn:microsoft.com/office/officeart/2005/8/layout/cycle4"/>
    <dgm:cxn modelId="{0023E0A8-17C3-4DD1-9035-40BF5DC09493}" type="presOf" srcId="{4CEBA98E-9905-4F90-BD5C-D4A28F5DFA62}" destId="{1CC59F50-5826-4E86-9E29-A85D73C33D21}" srcOrd="1" destOrd="1" presId="urn:microsoft.com/office/officeart/2005/8/layout/cycle4"/>
    <dgm:cxn modelId="{2D3AE4AF-91AA-4C67-80F2-5D2F98286ACE}" srcId="{3B428E84-5E97-4AD6-99A0-66E53ADC5A89}" destId="{4CEBA98E-9905-4F90-BD5C-D4A28F5DFA62}" srcOrd="1" destOrd="0" parTransId="{B9C4A47E-D1DF-4BA6-B192-57737EB6A859}" sibTransId="{3BCB0823-8060-4C48-8605-03F56A1C22E0}"/>
    <dgm:cxn modelId="{D9671FB3-B8FE-4DB8-8720-17DFD39AE57C}" srcId="{FDC1D377-B067-4C82-851B-03BA5FED81DF}" destId="{81FE9863-FC14-4723-9311-1D56A715AE34}" srcOrd="0" destOrd="0" parTransId="{D3C6CF44-2AAB-4A24-9202-2A4E4D0A958C}" sibTransId="{F36CC36D-65E7-401F-9AEB-FBC99003565A}"/>
    <dgm:cxn modelId="{A1914AC3-A63F-43EE-9D6A-F9F48EFCBB57}" type="presOf" srcId="{FDC1D377-B067-4C82-851B-03BA5FED81DF}" destId="{EB3647B4-C0E4-4226-9D2B-6C1EE7E0D68D}" srcOrd="0" destOrd="0" presId="urn:microsoft.com/office/officeart/2005/8/layout/cycle4"/>
    <dgm:cxn modelId="{158340D2-C8D7-4264-89EC-BE2B61BE62A5}" type="presOf" srcId="{4CEBA98E-9905-4F90-BD5C-D4A28F5DFA62}" destId="{A51BA345-03E9-4107-9512-3D6E16BB0DB0}" srcOrd="0" destOrd="1" presId="urn:microsoft.com/office/officeart/2005/8/layout/cycle4"/>
    <dgm:cxn modelId="{B7F95AD8-9CEF-4D54-9A76-116F8073788A}" srcId="{72355D78-92BE-4ABD-AFF5-B0723C970A7E}" destId="{C9820E23-99C7-4CA0-8F3A-AC9040F48874}" srcOrd="3" destOrd="0" parTransId="{D9A8C270-7A42-47E4-9A90-820EAC411FDB}" sibTransId="{8A1CE954-EFFA-4B9D-81F2-25834E5A633A}"/>
    <dgm:cxn modelId="{D48404DA-A3AA-4ECB-BFAA-1C7867279099}" srcId="{C9820E23-99C7-4CA0-8F3A-AC9040F48874}" destId="{ADDD1C4D-4CA3-441F-A424-4EDDD010A749}" srcOrd="0" destOrd="0" parTransId="{40B20D40-65B2-4C31-B026-30FDBB32820A}" sibTransId="{826FBC25-4C32-4330-84F0-503925C05E3D}"/>
    <dgm:cxn modelId="{0C4549DD-E3B0-47B0-A9FB-AEA3861EA8F2}" type="presOf" srcId="{3B428E84-5E97-4AD6-99A0-66E53ADC5A89}" destId="{F18786C5-C5C0-4023-8D5F-E75A55808250}" srcOrd="0" destOrd="0" presId="urn:microsoft.com/office/officeart/2005/8/layout/cycle4"/>
    <dgm:cxn modelId="{5DBF90E6-81FD-41AE-B906-C17BDE987D08}" type="presOf" srcId="{81FE9863-FC14-4723-9311-1D56A715AE34}" destId="{F8656355-4B3B-487E-8328-9E10C6F7F8BB}" srcOrd="0" destOrd="0" presId="urn:microsoft.com/office/officeart/2005/8/layout/cycle4"/>
    <dgm:cxn modelId="{112FAFE6-EFE7-4B58-85C0-DBF362AA5B05}" type="presOf" srcId="{72355D78-92BE-4ABD-AFF5-B0723C970A7E}" destId="{700501FD-3785-4346-9A05-F267BC2DFA13}" srcOrd="0" destOrd="0" presId="urn:microsoft.com/office/officeart/2005/8/layout/cycle4"/>
    <dgm:cxn modelId="{CB11DEA6-7A9D-4F10-AB76-A56821CA1BE0}" type="presParOf" srcId="{700501FD-3785-4346-9A05-F267BC2DFA13}" destId="{414DB4BC-FE68-4FCB-95FA-B021365FDC8B}" srcOrd="0" destOrd="0" presId="urn:microsoft.com/office/officeart/2005/8/layout/cycle4"/>
    <dgm:cxn modelId="{CFA31CCC-ACC2-4A2D-8461-7F60A4684647}" type="presParOf" srcId="{414DB4BC-FE68-4FCB-95FA-B021365FDC8B}" destId="{CA88724A-02BC-4D4C-B1D7-D44C7FE51075}" srcOrd="0" destOrd="0" presId="urn:microsoft.com/office/officeart/2005/8/layout/cycle4"/>
    <dgm:cxn modelId="{A112350D-049B-4AD0-BC07-B8FB58A4F051}" type="presParOf" srcId="{CA88724A-02BC-4D4C-B1D7-D44C7FE51075}" destId="{12572C6F-B472-42D4-A0CD-D2A1BDABCF05}" srcOrd="0" destOrd="0" presId="urn:microsoft.com/office/officeart/2005/8/layout/cycle4"/>
    <dgm:cxn modelId="{A610CA95-0260-4851-9792-99698C837311}" type="presParOf" srcId="{CA88724A-02BC-4D4C-B1D7-D44C7FE51075}" destId="{C3688510-D05B-4B72-8EFB-B095EA15C4F2}" srcOrd="1" destOrd="0" presId="urn:microsoft.com/office/officeart/2005/8/layout/cycle4"/>
    <dgm:cxn modelId="{0DC0D706-31A1-46D4-8DB7-D48293E31E9A}" type="presParOf" srcId="{414DB4BC-FE68-4FCB-95FA-B021365FDC8B}" destId="{F3D77659-0540-463B-81C5-29630088BD48}" srcOrd="1" destOrd="0" presId="urn:microsoft.com/office/officeart/2005/8/layout/cycle4"/>
    <dgm:cxn modelId="{D0045EB6-EA4A-44AD-8353-89CE947ED4EF}" type="presParOf" srcId="{F3D77659-0540-463B-81C5-29630088BD48}" destId="{F8656355-4B3B-487E-8328-9E10C6F7F8BB}" srcOrd="0" destOrd="0" presId="urn:microsoft.com/office/officeart/2005/8/layout/cycle4"/>
    <dgm:cxn modelId="{BD250242-1A56-4BE9-83A3-6B893CB9A844}" type="presParOf" srcId="{F3D77659-0540-463B-81C5-29630088BD48}" destId="{E1B63382-F4C4-4D79-8C19-7BBC527726F8}" srcOrd="1" destOrd="0" presId="urn:microsoft.com/office/officeart/2005/8/layout/cycle4"/>
    <dgm:cxn modelId="{E945902A-A28E-48F1-9612-FA7410BE48A2}" type="presParOf" srcId="{414DB4BC-FE68-4FCB-95FA-B021365FDC8B}" destId="{0088F8D5-E0CF-440C-9112-EDF93630AA46}" srcOrd="2" destOrd="0" presId="urn:microsoft.com/office/officeart/2005/8/layout/cycle4"/>
    <dgm:cxn modelId="{14209D64-3A76-4522-BABB-834A2F49160F}" type="presParOf" srcId="{0088F8D5-E0CF-440C-9112-EDF93630AA46}" destId="{A51BA345-03E9-4107-9512-3D6E16BB0DB0}" srcOrd="0" destOrd="0" presId="urn:microsoft.com/office/officeart/2005/8/layout/cycle4"/>
    <dgm:cxn modelId="{49F04458-8A40-48EA-9BED-A13B59E36E5E}" type="presParOf" srcId="{0088F8D5-E0CF-440C-9112-EDF93630AA46}" destId="{1CC59F50-5826-4E86-9E29-A85D73C33D21}" srcOrd="1" destOrd="0" presId="urn:microsoft.com/office/officeart/2005/8/layout/cycle4"/>
    <dgm:cxn modelId="{A6BDA2C2-3918-4D84-AECD-7740436B1A90}" type="presParOf" srcId="{414DB4BC-FE68-4FCB-95FA-B021365FDC8B}" destId="{C53171E2-C2C2-4A34-AADA-D66E7DEF63C2}" srcOrd="3" destOrd="0" presId="urn:microsoft.com/office/officeart/2005/8/layout/cycle4"/>
    <dgm:cxn modelId="{41485936-3F70-43B1-80AB-13C62B5DAB74}" type="presParOf" srcId="{C53171E2-C2C2-4A34-AADA-D66E7DEF63C2}" destId="{15ACE406-DB39-4326-B08C-7027786C1E5B}" srcOrd="0" destOrd="0" presId="urn:microsoft.com/office/officeart/2005/8/layout/cycle4"/>
    <dgm:cxn modelId="{088FCADA-218C-4AA9-87C7-81CC0D175213}" type="presParOf" srcId="{C53171E2-C2C2-4A34-AADA-D66E7DEF63C2}" destId="{BE6CD040-44AA-488F-870D-A39589A413BA}" srcOrd="1" destOrd="0" presId="urn:microsoft.com/office/officeart/2005/8/layout/cycle4"/>
    <dgm:cxn modelId="{99D4C185-4D4E-421B-90F4-760545BF9B4F}" type="presParOf" srcId="{414DB4BC-FE68-4FCB-95FA-B021365FDC8B}" destId="{BC22AEFD-86F2-40FE-B550-456CCB0B49BE}" srcOrd="4" destOrd="0" presId="urn:microsoft.com/office/officeart/2005/8/layout/cycle4"/>
    <dgm:cxn modelId="{053CEBDD-02EB-4426-8131-8A5D4F41D358}" type="presParOf" srcId="{700501FD-3785-4346-9A05-F267BC2DFA13}" destId="{2EB85F22-BF1F-4B84-B4FB-A81FB8801E27}" srcOrd="1" destOrd="0" presId="urn:microsoft.com/office/officeart/2005/8/layout/cycle4"/>
    <dgm:cxn modelId="{D7825CDB-F0A0-4E58-B75C-BD810C815288}" type="presParOf" srcId="{2EB85F22-BF1F-4B84-B4FB-A81FB8801E27}" destId="{9BE36430-41DE-4E76-B02E-F5FAB9981AC9}" srcOrd="0" destOrd="0" presId="urn:microsoft.com/office/officeart/2005/8/layout/cycle4"/>
    <dgm:cxn modelId="{C8A2D9A2-A707-44C9-92FD-E8154019A177}" type="presParOf" srcId="{2EB85F22-BF1F-4B84-B4FB-A81FB8801E27}" destId="{EB3647B4-C0E4-4226-9D2B-6C1EE7E0D68D}" srcOrd="1" destOrd="0" presId="urn:microsoft.com/office/officeart/2005/8/layout/cycle4"/>
    <dgm:cxn modelId="{14D62AFB-0E0B-40DE-A80F-D1A52515E7E6}" type="presParOf" srcId="{2EB85F22-BF1F-4B84-B4FB-A81FB8801E27}" destId="{F18786C5-C5C0-4023-8D5F-E75A55808250}" srcOrd="2" destOrd="0" presId="urn:microsoft.com/office/officeart/2005/8/layout/cycle4"/>
    <dgm:cxn modelId="{7B82AAF7-6A5C-4E97-A7E9-D3F373019AFC}" type="presParOf" srcId="{2EB85F22-BF1F-4B84-B4FB-A81FB8801E27}" destId="{F147C76E-5C41-434F-91B3-6DF11F38873B}" srcOrd="3" destOrd="0" presId="urn:microsoft.com/office/officeart/2005/8/layout/cycle4"/>
    <dgm:cxn modelId="{328F1CF7-7169-4EA3-B7B3-7EAD66503C6C}" type="presParOf" srcId="{2EB85F22-BF1F-4B84-B4FB-A81FB8801E27}" destId="{067861F5-42BA-45FB-B3A7-AA806DC47A57}" srcOrd="4" destOrd="0" presId="urn:microsoft.com/office/officeart/2005/8/layout/cycle4"/>
    <dgm:cxn modelId="{FCB14719-E113-4E2F-8AB8-3C763E7D983B}" type="presParOf" srcId="{700501FD-3785-4346-9A05-F267BC2DFA13}" destId="{7D11720E-8976-4109-80A0-5CEEA7DC0AA6}" srcOrd="2" destOrd="0" presId="urn:microsoft.com/office/officeart/2005/8/layout/cycle4"/>
    <dgm:cxn modelId="{7733D626-7CBE-41E6-938D-15B15D07008B}" type="presParOf" srcId="{700501FD-3785-4346-9A05-F267BC2DFA13}" destId="{EBFE3CBE-BBA0-4397-9E9F-D96C8048908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BA345-03E9-4107-9512-3D6E16BB0DB0}">
      <dsp:nvSpPr>
        <dsp:cNvPr id="0" name=""/>
        <dsp:cNvSpPr/>
      </dsp:nvSpPr>
      <dsp:spPr>
        <a:xfrm>
          <a:off x="3639146" y="2628367"/>
          <a:ext cx="1909432" cy="1236879"/>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t>Give feedback</a:t>
          </a:r>
        </a:p>
        <a:p>
          <a:pPr marL="57150" lvl="1" indent="-57150" algn="l" defTabSz="488950">
            <a:lnSpc>
              <a:spcPct val="90000"/>
            </a:lnSpc>
            <a:spcBef>
              <a:spcPct val="0"/>
            </a:spcBef>
            <a:spcAft>
              <a:spcPct val="15000"/>
            </a:spcAft>
            <a:buChar char="•"/>
          </a:pPr>
          <a:r>
            <a:rPr lang="en-US" sz="1100" kern="1200" dirty="0"/>
            <a:t>Support solutions development</a:t>
          </a:r>
        </a:p>
      </dsp:txBody>
      <dsp:txXfrm>
        <a:off x="4239146" y="2964757"/>
        <a:ext cx="1282262" cy="873319"/>
      </dsp:txXfrm>
    </dsp:sp>
    <dsp:sp modelId="{15ACE406-DB39-4326-B08C-7027786C1E5B}">
      <dsp:nvSpPr>
        <dsp:cNvPr id="0" name=""/>
        <dsp:cNvSpPr/>
      </dsp:nvSpPr>
      <dsp:spPr>
        <a:xfrm>
          <a:off x="523757" y="2628367"/>
          <a:ext cx="1909432" cy="1236879"/>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t>Think about how this can integrate into regulatory practices</a:t>
          </a:r>
        </a:p>
      </dsp:txBody>
      <dsp:txXfrm>
        <a:off x="550927" y="2964757"/>
        <a:ext cx="1282262" cy="873319"/>
      </dsp:txXfrm>
    </dsp:sp>
    <dsp:sp modelId="{F8656355-4B3B-487E-8328-9E10C6F7F8BB}">
      <dsp:nvSpPr>
        <dsp:cNvPr id="0" name=""/>
        <dsp:cNvSpPr/>
      </dsp:nvSpPr>
      <dsp:spPr>
        <a:xfrm>
          <a:off x="3639146" y="0"/>
          <a:ext cx="1909432" cy="1236879"/>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t>Help solve the challenge of measuring financed  emissions</a:t>
          </a:r>
        </a:p>
      </dsp:txBody>
      <dsp:txXfrm>
        <a:off x="4239146" y="27170"/>
        <a:ext cx="1282262" cy="873319"/>
      </dsp:txXfrm>
    </dsp:sp>
    <dsp:sp modelId="{12572C6F-B472-42D4-A0CD-D2A1BDABCF05}">
      <dsp:nvSpPr>
        <dsp:cNvPr id="0" name=""/>
        <dsp:cNvSpPr/>
      </dsp:nvSpPr>
      <dsp:spPr>
        <a:xfrm>
          <a:off x="523757" y="0"/>
          <a:ext cx="1909432" cy="12368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t>Bring forward climate reporting and emissions data</a:t>
          </a:r>
        </a:p>
      </dsp:txBody>
      <dsp:txXfrm>
        <a:off x="550927" y="27170"/>
        <a:ext cx="1282262" cy="873319"/>
      </dsp:txXfrm>
    </dsp:sp>
    <dsp:sp modelId="{9BE36430-41DE-4E76-B02E-F5FAB9981AC9}">
      <dsp:nvSpPr>
        <dsp:cNvPr id="0" name=""/>
        <dsp:cNvSpPr/>
      </dsp:nvSpPr>
      <dsp:spPr>
        <a:xfrm>
          <a:off x="1323863" y="220319"/>
          <a:ext cx="1673651" cy="167365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Clients</a:t>
          </a:r>
        </a:p>
      </dsp:txBody>
      <dsp:txXfrm>
        <a:off x="1814064" y="710520"/>
        <a:ext cx="1183450" cy="1183450"/>
      </dsp:txXfrm>
    </dsp:sp>
    <dsp:sp modelId="{EB3647B4-C0E4-4226-9D2B-6C1EE7E0D68D}">
      <dsp:nvSpPr>
        <dsp:cNvPr id="0" name=""/>
        <dsp:cNvSpPr/>
      </dsp:nvSpPr>
      <dsp:spPr>
        <a:xfrm rot="5400000">
          <a:off x="3074820" y="220319"/>
          <a:ext cx="1673651" cy="1673651"/>
        </a:xfrm>
        <a:prstGeom prst="pieWedge">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Banks</a:t>
          </a:r>
        </a:p>
      </dsp:txBody>
      <dsp:txXfrm rot="-5400000">
        <a:off x="3074820" y="710520"/>
        <a:ext cx="1183450" cy="1183450"/>
      </dsp:txXfrm>
    </dsp:sp>
    <dsp:sp modelId="{F18786C5-C5C0-4023-8D5F-E75A55808250}">
      <dsp:nvSpPr>
        <dsp:cNvPr id="0" name=""/>
        <dsp:cNvSpPr/>
      </dsp:nvSpPr>
      <dsp:spPr>
        <a:xfrm rot="10800000">
          <a:off x="3074820" y="1971275"/>
          <a:ext cx="1673651" cy="1673651"/>
        </a:xfrm>
        <a:prstGeom prst="pieWedge">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NGOs. Academics</a:t>
          </a:r>
        </a:p>
      </dsp:txBody>
      <dsp:txXfrm rot="10800000">
        <a:off x="3074820" y="1971275"/>
        <a:ext cx="1183450" cy="1183450"/>
      </dsp:txXfrm>
    </dsp:sp>
    <dsp:sp modelId="{F147C76E-5C41-434F-91B3-6DF11F38873B}">
      <dsp:nvSpPr>
        <dsp:cNvPr id="0" name=""/>
        <dsp:cNvSpPr/>
      </dsp:nvSpPr>
      <dsp:spPr>
        <a:xfrm rot="16200000">
          <a:off x="1323863" y="1971275"/>
          <a:ext cx="1673651" cy="1673651"/>
        </a:xfrm>
        <a:prstGeom prst="pieWedge">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Regulators</a:t>
          </a:r>
        </a:p>
      </dsp:txBody>
      <dsp:txXfrm rot="5400000">
        <a:off x="1814064" y="1971275"/>
        <a:ext cx="1183450" cy="1183450"/>
      </dsp:txXfrm>
    </dsp:sp>
    <dsp:sp modelId="{7D11720E-8976-4109-80A0-5CEEA7DC0AA6}">
      <dsp:nvSpPr>
        <dsp:cNvPr id="0" name=""/>
        <dsp:cNvSpPr/>
      </dsp:nvSpPr>
      <dsp:spPr>
        <a:xfrm>
          <a:off x="2747240" y="1584751"/>
          <a:ext cx="577854" cy="50248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FE3CBE-BBA0-4397-9E9F-D96C8048908B}">
      <dsp:nvSpPr>
        <dsp:cNvPr id="0" name=""/>
        <dsp:cNvSpPr/>
      </dsp:nvSpPr>
      <dsp:spPr>
        <a:xfrm rot="10800000">
          <a:off x="2747240" y="1778013"/>
          <a:ext cx="577854" cy="50248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badi" panose="020B0604020104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badi" panose="020B0604020104020204" pitchFamily="34" charset="0"/>
              </a:defRPr>
            </a:lvl1pPr>
          </a:lstStyle>
          <a:p>
            <a:fld id="{B0D9224A-E961-4A6D-A22C-F49F46FAE748}" type="datetimeFigureOut">
              <a:rPr lang="en-US" smtClean="0"/>
              <a:pPr/>
              <a:t>6/20/2019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badi" panose="020B06040201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badi" panose="020B0604020104020204" pitchFamily="34" charset="0"/>
              </a:defRPr>
            </a:lvl1pPr>
          </a:lstStyle>
          <a:p>
            <a:fld id="{4AA1EC59-7FA4-4C79-9896-43D9922D7095}" type="slidenum">
              <a:rPr lang="en-US" smtClean="0"/>
              <a:pPr/>
              <a:t>‹#›</a:t>
            </a:fld>
            <a:endParaRPr lang="en-US" dirty="0"/>
          </a:p>
        </p:txBody>
      </p:sp>
    </p:spTree>
    <p:extLst>
      <p:ext uri="{BB962C8B-B14F-4D97-AF65-F5344CB8AC3E}">
        <p14:creationId xmlns:p14="http://schemas.microsoft.com/office/powerpoint/2010/main" val="3227403115"/>
      </p:ext>
    </p:extLst>
  </p:cSld>
  <p:clrMap bg1="lt1" tx1="dk1" bg2="lt2" tx2="dk2" accent1="accent1" accent2="accent2" accent3="accent3" accent4="accent4" accent5="accent5" accent6="accent6" hlink="hlink" folHlink="folHlink"/>
  <p:notesStyle>
    <a:lvl1pPr marL="0" algn="l" defTabSz="914018" rtl="0" eaLnBrk="1" latinLnBrk="0" hangingPunct="1">
      <a:defRPr sz="1200" kern="1200">
        <a:solidFill>
          <a:schemeClr val="tx1"/>
        </a:solidFill>
        <a:latin typeface="Abadi" panose="020B0604020104020204" pitchFamily="34" charset="0"/>
        <a:ea typeface="+mn-ea"/>
        <a:cs typeface="+mn-cs"/>
      </a:defRPr>
    </a:lvl1pPr>
    <a:lvl2pPr marL="456998" algn="l" defTabSz="914018" rtl="0" eaLnBrk="1" latinLnBrk="0" hangingPunct="1">
      <a:defRPr sz="1200" kern="1200">
        <a:solidFill>
          <a:schemeClr val="tx1"/>
        </a:solidFill>
        <a:latin typeface="Abadi" panose="020B0604020104020204" pitchFamily="34" charset="0"/>
        <a:ea typeface="+mn-ea"/>
        <a:cs typeface="+mn-cs"/>
      </a:defRPr>
    </a:lvl2pPr>
    <a:lvl3pPr marL="914018" algn="l" defTabSz="914018" rtl="0" eaLnBrk="1" latinLnBrk="0" hangingPunct="1">
      <a:defRPr sz="1200" kern="1200">
        <a:solidFill>
          <a:schemeClr val="tx1"/>
        </a:solidFill>
        <a:latin typeface="Abadi" panose="020B0604020104020204" pitchFamily="34" charset="0"/>
        <a:ea typeface="+mn-ea"/>
        <a:cs typeface="+mn-cs"/>
      </a:defRPr>
    </a:lvl3pPr>
    <a:lvl4pPr marL="1371022" algn="l" defTabSz="914018" rtl="0" eaLnBrk="1" latinLnBrk="0" hangingPunct="1">
      <a:defRPr sz="1200" kern="1200">
        <a:solidFill>
          <a:schemeClr val="tx1"/>
        </a:solidFill>
        <a:latin typeface="Abadi" panose="020B0604020104020204" pitchFamily="34" charset="0"/>
        <a:ea typeface="+mn-ea"/>
        <a:cs typeface="+mn-cs"/>
      </a:defRPr>
    </a:lvl4pPr>
    <a:lvl5pPr marL="1828034" algn="l" defTabSz="914018" rtl="0" eaLnBrk="1" latinLnBrk="0" hangingPunct="1">
      <a:defRPr sz="1200" kern="1200">
        <a:solidFill>
          <a:schemeClr val="tx1"/>
        </a:solidFill>
        <a:latin typeface="Abadi" panose="020B0604020104020204" pitchFamily="34" charset="0"/>
        <a:ea typeface="+mn-ea"/>
        <a:cs typeface="+mn-cs"/>
      </a:defRPr>
    </a:lvl5pPr>
    <a:lvl6pPr marL="2285031" algn="l" defTabSz="914018" rtl="0" eaLnBrk="1" latinLnBrk="0" hangingPunct="1">
      <a:defRPr sz="1200" kern="1200">
        <a:solidFill>
          <a:schemeClr val="tx1"/>
        </a:solidFill>
        <a:latin typeface="+mn-lt"/>
        <a:ea typeface="+mn-ea"/>
        <a:cs typeface="+mn-cs"/>
      </a:defRPr>
    </a:lvl6pPr>
    <a:lvl7pPr marL="2742029" algn="l" defTabSz="914018" rtl="0" eaLnBrk="1" latinLnBrk="0" hangingPunct="1">
      <a:defRPr sz="1200" kern="1200">
        <a:solidFill>
          <a:schemeClr val="tx1"/>
        </a:solidFill>
        <a:latin typeface="+mn-lt"/>
        <a:ea typeface="+mn-ea"/>
        <a:cs typeface="+mn-cs"/>
      </a:defRPr>
    </a:lvl7pPr>
    <a:lvl8pPr marL="3199040" algn="l" defTabSz="914018" rtl="0" eaLnBrk="1" latinLnBrk="0" hangingPunct="1">
      <a:defRPr sz="1200" kern="1200">
        <a:solidFill>
          <a:schemeClr val="tx1"/>
        </a:solidFill>
        <a:latin typeface="+mn-lt"/>
        <a:ea typeface="+mn-ea"/>
        <a:cs typeface="+mn-cs"/>
      </a:defRPr>
    </a:lvl8pPr>
    <a:lvl9pPr marL="3656045" algn="l" defTabSz="9140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0F23C-E232-46A4-9792-5DB7EE69B066}" type="slidenum">
              <a:rPr lang="en-US" smtClean="0"/>
              <a:t>1</a:t>
            </a:fld>
            <a:endParaRPr lang="en-US"/>
          </a:p>
        </p:txBody>
      </p:sp>
    </p:spTree>
    <p:extLst>
      <p:ext uri="{BB962C8B-B14F-4D97-AF65-F5344CB8AC3E}">
        <p14:creationId xmlns:p14="http://schemas.microsoft.com/office/powerpoint/2010/main" val="3435551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5503053bf2_0_1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5503053bf2_0_13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Cynthia to discuss</a:t>
            </a:r>
          </a:p>
          <a:p>
            <a:pPr marL="0" lvl="0" indent="0" algn="l" rtl="0">
              <a:spcBef>
                <a:spcPts val="0"/>
              </a:spcBef>
              <a:spcAft>
                <a:spcPts val="0"/>
              </a:spcAft>
              <a:buNone/>
            </a:pPr>
            <a:endParaRPr dirty="0"/>
          </a:p>
        </p:txBody>
      </p:sp>
      <p:sp>
        <p:nvSpPr>
          <p:cNvPr id="425" name="Google Shape;425;g5503053bf2_0_13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018"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solidFill>
                <a:effectLst/>
                <a:uLnTx/>
                <a:uFillTx/>
                <a:latin typeface="Abadi" panose="020B0604020104020204" pitchFamily="34" charset="0"/>
                <a:ea typeface="+mn-ea"/>
                <a:cs typeface="+mn-cs"/>
              </a:rPr>
              <a:pPr marL="0" marR="0" lvl="0" indent="0" algn="r" defTabSz="914018" rtl="0" eaLnBrk="1" fontAlgn="auto" latinLnBrk="0" hangingPunct="1">
                <a:lnSpc>
                  <a:spcPct val="100000"/>
                </a:lnSpc>
                <a:spcBef>
                  <a:spcPts val="0"/>
                </a:spcBef>
                <a:spcAft>
                  <a:spcPts val="0"/>
                </a:spcAft>
                <a:buClrTx/>
                <a:buSzTx/>
                <a:buFontTx/>
                <a:buNone/>
                <a:tabLst/>
                <a:defRPr/>
              </a:pPr>
              <a:t>21</a:t>
            </a:fld>
            <a:endParaRPr kumimoji="0" sz="1200" b="0" i="0" u="none" strike="noStrike" kern="1200" cap="none" spc="0" normalizeH="0" baseline="0" noProof="0">
              <a:ln>
                <a:noFill/>
              </a:ln>
              <a:solidFill>
                <a:prstClr val="black"/>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3373193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503053bf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5503053bf2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g5503053bf2_0_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503053bf2_0_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5503053bf2_0_5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g5503053bf2_0_5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p>
          <a:p>
            <a:endParaRPr lang="en-US" dirty="0"/>
          </a:p>
        </p:txBody>
      </p:sp>
      <p:sp>
        <p:nvSpPr>
          <p:cNvPr id="4" name="Slide Number Placeholder 3"/>
          <p:cNvSpPr>
            <a:spLocks noGrp="1"/>
          </p:cNvSpPr>
          <p:nvPr>
            <p:ph type="sldNum" sz="quarter" idx="10"/>
          </p:nvPr>
        </p:nvSpPr>
        <p:spPr/>
        <p:txBody>
          <a:bodyPr/>
          <a:lstStyle/>
          <a:p>
            <a:fld id="{4AA1EC59-7FA4-4C79-9896-43D9922D7095}" type="slidenum">
              <a:rPr lang="en-US" smtClean="0"/>
              <a:t>4</a:t>
            </a:fld>
            <a:endParaRPr lang="en-US"/>
          </a:p>
        </p:txBody>
      </p:sp>
    </p:spTree>
    <p:extLst>
      <p:ext uri="{BB962C8B-B14F-4D97-AF65-F5344CB8AC3E}">
        <p14:creationId xmlns:p14="http://schemas.microsoft.com/office/powerpoint/2010/main" val="97463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503053bf2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5503053bf2_0_3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Cynthia to discuss</a:t>
            </a:r>
            <a:endParaRPr dirty="0"/>
          </a:p>
          <a:p>
            <a:pPr marL="0" lvl="0" indent="0" algn="l" rtl="0">
              <a:spcBef>
                <a:spcPts val="0"/>
              </a:spcBef>
              <a:spcAft>
                <a:spcPts val="0"/>
              </a:spcAft>
              <a:buNone/>
            </a:pPr>
            <a:endParaRPr dirty="0"/>
          </a:p>
        </p:txBody>
      </p:sp>
      <p:sp>
        <p:nvSpPr>
          <p:cNvPr id="181" name="Google Shape;181;g5503053bf2_0_3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1658088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503053bf2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5503053bf2_0_3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Cynthia to discuss</a:t>
            </a:r>
          </a:p>
          <a:p>
            <a:pPr marL="0" lvl="0" indent="0" algn="l" rtl="0">
              <a:spcBef>
                <a:spcPts val="0"/>
              </a:spcBef>
              <a:spcAft>
                <a:spcPts val="0"/>
              </a:spcAft>
              <a:buNone/>
            </a:pPr>
            <a:endParaRPr dirty="0"/>
          </a:p>
        </p:txBody>
      </p:sp>
      <p:sp>
        <p:nvSpPr>
          <p:cNvPr id="181" name="Google Shape;181;g5503053bf2_0_3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114129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503053bf2_0_1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5503053bf2_0_13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Cynthia to discuss</a:t>
            </a:r>
          </a:p>
          <a:p>
            <a:pPr marL="0" lvl="0" indent="0" algn="l" rtl="0">
              <a:spcBef>
                <a:spcPts val="0"/>
              </a:spcBef>
              <a:spcAft>
                <a:spcPts val="0"/>
              </a:spcAft>
              <a:buNone/>
            </a:pPr>
            <a:endParaRPr dirty="0"/>
          </a:p>
        </p:txBody>
      </p:sp>
      <p:sp>
        <p:nvSpPr>
          <p:cNvPr id="361" name="Google Shape;361;g5503053bf2_0_13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5503053bf2_0_1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5503053bf2_0_13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Cynthia to discuss</a:t>
            </a:r>
          </a:p>
          <a:p>
            <a:pPr marL="0" lvl="0" indent="0" algn="l" rtl="0">
              <a:spcBef>
                <a:spcPts val="0"/>
              </a:spcBef>
              <a:spcAft>
                <a:spcPts val="0"/>
              </a:spcAft>
              <a:buNone/>
            </a:pPr>
            <a:endParaRPr dirty="0"/>
          </a:p>
        </p:txBody>
      </p:sp>
      <p:sp>
        <p:nvSpPr>
          <p:cNvPr id="425" name="Google Shape;425;g5503053bf2_0_13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27117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5503053bf2_0_1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5503053bf2_0_13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Cynthia to discuss</a:t>
            </a:r>
          </a:p>
          <a:p>
            <a:pPr marL="0" lvl="0" indent="0" algn="l" rtl="0">
              <a:spcBef>
                <a:spcPts val="0"/>
              </a:spcBef>
              <a:spcAft>
                <a:spcPts val="0"/>
              </a:spcAft>
              <a:buNone/>
            </a:pPr>
            <a:endParaRPr dirty="0"/>
          </a:p>
        </p:txBody>
      </p:sp>
      <p:sp>
        <p:nvSpPr>
          <p:cNvPr id="368" name="Google Shape;368;g5503053bf2_0_13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6"/>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98" indent="0" algn="ctr">
              <a:buNone/>
              <a:defRPr>
                <a:solidFill>
                  <a:schemeClr val="tx1">
                    <a:tint val="75000"/>
                  </a:schemeClr>
                </a:solidFill>
              </a:defRPr>
            </a:lvl2pPr>
            <a:lvl3pPr marL="914018" indent="0" algn="ctr">
              <a:buNone/>
              <a:defRPr>
                <a:solidFill>
                  <a:schemeClr val="tx1">
                    <a:tint val="75000"/>
                  </a:schemeClr>
                </a:solidFill>
              </a:defRPr>
            </a:lvl3pPr>
            <a:lvl4pPr marL="1371022" indent="0" algn="ctr">
              <a:buNone/>
              <a:defRPr>
                <a:solidFill>
                  <a:schemeClr val="tx1">
                    <a:tint val="75000"/>
                  </a:schemeClr>
                </a:solidFill>
              </a:defRPr>
            </a:lvl4pPr>
            <a:lvl5pPr marL="1828034" indent="0" algn="ctr">
              <a:buNone/>
              <a:defRPr>
                <a:solidFill>
                  <a:schemeClr val="tx1">
                    <a:tint val="75000"/>
                  </a:schemeClr>
                </a:solidFill>
              </a:defRPr>
            </a:lvl5pPr>
            <a:lvl6pPr marL="2285031" indent="0" algn="ctr">
              <a:buNone/>
              <a:defRPr>
                <a:solidFill>
                  <a:schemeClr val="tx1">
                    <a:tint val="75000"/>
                  </a:schemeClr>
                </a:solidFill>
              </a:defRPr>
            </a:lvl6pPr>
            <a:lvl7pPr marL="2742029" indent="0" algn="ctr">
              <a:buNone/>
              <a:defRPr>
                <a:solidFill>
                  <a:schemeClr val="tx1">
                    <a:tint val="75000"/>
                  </a:schemeClr>
                </a:solidFill>
              </a:defRPr>
            </a:lvl7pPr>
            <a:lvl8pPr marL="3199040" indent="0" algn="ctr">
              <a:buNone/>
              <a:defRPr>
                <a:solidFill>
                  <a:schemeClr val="tx1">
                    <a:tint val="75000"/>
                  </a:schemeClr>
                </a:solidFill>
              </a:defRPr>
            </a:lvl8pPr>
            <a:lvl9pPr marL="36560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Person name | @Twitter</a:t>
            </a:r>
          </a:p>
        </p:txBody>
      </p:sp>
      <p:sp>
        <p:nvSpPr>
          <p:cNvPr id="6" name="Slide Number Placeholder 5"/>
          <p:cNvSpPr>
            <a:spLocks noGrp="1"/>
          </p:cNvSpPr>
          <p:nvPr>
            <p:ph type="sldNum" sz="quarter" idx="12"/>
          </p:nvPr>
        </p:nvSpPr>
        <p:spPr/>
        <p:txBody>
          <a:bodyPr/>
          <a:lstStyle/>
          <a:p>
            <a:fld id="{0FF6FC87-B173-4168-8F09-07DD9E7D5653}" type="slidenum">
              <a:rPr lang="en-US" smtClean="0"/>
              <a:t>‹#›</a:t>
            </a:fld>
            <a:endParaRPr lang="en-US"/>
          </a:p>
        </p:txBody>
      </p:sp>
    </p:spTree>
    <p:extLst>
      <p:ext uri="{BB962C8B-B14F-4D97-AF65-F5344CB8AC3E}">
        <p14:creationId xmlns:p14="http://schemas.microsoft.com/office/powerpoint/2010/main" val="354599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Person name | @Twitter</a:t>
            </a:r>
          </a:p>
        </p:txBody>
      </p:sp>
      <p:sp>
        <p:nvSpPr>
          <p:cNvPr id="6" name="Slide Number Placeholder 5"/>
          <p:cNvSpPr>
            <a:spLocks noGrp="1"/>
          </p:cNvSpPr>
          <p:nvPr>
            <p:ph type="sldNum" sz="quarter" idx="12"/>
          </p:nvPr>
        </p:nvSpPr>
        <p:spPr/>
        <p:txBody>
          <a:bodyPr/>
          <a:lstStyle/>
          <a:p>
            <a:fld id="{0FF6FC87-B173-4168-8F09-07DD9E7D5653}" type="slidenum">
              <a:rPr lang="en-US" smtClean="0"/>
              <a:t>‹#›</a:t>
            </a:fld>
            <a:endParaRPr lang="en-US"/>
          </a:p>
        </p:txBody>
      </p:sp>
    </p:spTree>
    <p:extLst>
      <p:ext uri="{BB962C8B-B14F-4D97-AF65-F5344CB8AC3E}">
        <p14:creationId xmlns:p14="http://schemas.microsoft.com/office/powerpoint/2010/main" val="133476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Person name | @Twitter</a:t>
            </a:r>
          </a:p>
        </p:txBody>
      </p:sp>
      <p:sp>
        <p:nvSpPr>
          <p:cNvPr id="6" name="Slide Number Placeholder 5"/>
          <p:cNvSpPr>
            <a:spLocks noGrp="1"/>
          </p:cNvSpPr>
          <p:nvPr>
            <p:ph type="sldNum" sz="quarter" idx="12"/>
          </p:nvPr>
        </p:nvSpPr>
        <p:spPr/>
        <p:txBody>
          <a:bodyPr/>
          <a:lstStyle/>
          <a:p>
            <a:fld id="{0FF6FC87-B173-4168-8F09-07DD9E7D5653}" type="slidenum">
              <a:rPr lang="en-US" smtClean="0"/>
              <a:t>‹#›</a:t>
            </a:fld>
            <a:endParaRPr lang="en-US"/>
          </a:p>
        </p:txBody>
      </p:sp>
    </p:spTree>
    <p:extLst>
      <p:ext uri="{BB962C8B-B14F-4D97-AF65-F5344CB8AC3E}">
        <p14:creationId xmlns:p14="http://schemas.microsoft.com/office/powerpoint/2010/main" val="664151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Berr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7246" y="1538125"/>
            <a:ext cx="4126746" cy="341442"/>
          </a:xfrm>
          <a:prstGeom prst="rect">
            <a:avLst/>
          </a:prstGeom>
        </p:spPr>
        <p:txBody>
          <a:bodyPr lIns="0" tIns="0" rIns="0" bIns="0" anchor="b"/>
          <a:lstStyle>
            <a:lvl1pPr algn="l">
              <a:defRPr lang="en-US" sz="2700" b="1" kern="1200" dirty="0">
                <a:solidFill>
                  <a:schemeClr val="tx1">
                    <a:lumMod val="65000"/>
                    <a:lumOff val="35000"/>
                  </a:schemeClr>
                </a:solidFill>
                <a:latin typeface="Abadi" panose="020B0604020104020204" pitchFamily="34" charset="0"/>
                <a:ea typeface="Abadi" panose="020B0604020104020204" pitchFamily="34" charset="0"/>
                <a:cs typeface="Calibri" panose="020F0502020204030204" pitchFamily="34" charset="0"/>
              </a:defRPr>
            </a:lvl1pPr>
          </a:lstStyle>
          <a:p>
            <a:r>
              <a:rPr lang="en-US" dirty="0"/>
              <a:t>Presentation Title</a:t>
            </a:r>
          </a:p>
        </p:txBody>
      </p:sp>
      <p:sp>
        <p:nvSpPr>
          <p:cNvPr id="3" name="Subtitle 2"/>
          <p:cNvSpPr>
            <a:spLocks noGrp="1"/>
          </p:cNvSpPr>
          <p:nvPr userDrawn="1">
            <p:ph type="subTitle" idx="1" hasCustomPrompt="1"/>
          </p:nvPr>
        </p:nvSpPr>
        <p:spPr>
          <a:xfrm>
            <a:off x="264886" y="1934742"/>
            <a:ext cx="3297162" cy="262523"/>
          </a:xfrm>
          <a:prstGeom prst="rect">
            <a:avLst/>
          </a:prstGeom>
        </p:spPr>
        <p:txBody>
          <a:bodyPr lIns="0" tIns="0" rIns="0" bIns="0"/>
          <a:lstStyle>
            <a:lvl1pPr marL="0" indent="0" algn="l">
              <a:buNone/>
              <a:defRPr sz="1800" b="1">
                <a:solidFill>
                  <a:schemeClr val="tx1">
                    <a:lumMod val="65000"/>
                    <a:lumOff val="35000"/>
                  </a:schemeClr>
                </a:solidFill>
                <a:latin typeface="Abadi" panose="020B0604020104020204" pitchFamily="34" charset="0"/>
                <a:cs typeface="Calibri" panose="020F0502020204030204" pitchFamily="34" charset="0"/>
              </a:defRPr>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en-US" dirty="0"/>
              <a:t>Sub-title</a:t>
            </a:r>
          </a:p>
        </p:txBody>
      </p:sp>
      <p:sp>
        <p:nvSpPr>
          <p:cNvPr id="15" name="Text Placeholder 14"/>
          <p:cNvSpPr>
            <a:spLocks noGrp="1"/>
          </p:cNvSpPr>
          <p:nvPr userDrawn="1">
            <p:ph type="body" sz="quarter" idx="13" hasCustomPrompt="1"/>
          </p:nvPr>
        </p:nvSpPr>
        <p:spPr>
          <a:xfrm>
            <a:off x="264887" y="2542609"/>
            <a:ext cx="3296619" cy="313760"/>
          </a:xfrm>
          <a:prstGeom prst="rect">
            <a:avLst/>
          </a:prstGeom>
        </p:spPr>
        <p:txBody>
          <a:bodyPr lIns="0" tIns="0" rIns="0" bIns="0"/>
          <a:lstStyle>
            <a:lvl1pPr marL="0" indent="0" algn="l">
              <a:buNone/>
              <a:defRPr lang="en-US" sz="1400" kern="1200" dirty="0" smtClean="0">
                <a:solidFill>
                  <a:schemeClr val="tx1">
                    <a:lumMod val="65000"/>
                    <a:lumOff val="35000"/>
                  </a:schemeClr>
                </a:solidFill>
                <a:latin typeface="Abadi" panose="020B0604020104020204" pitchFamily="34" charset="0"/>
                <a:ea typeface="Abadi" panose="020B0604020104020204" pitchFamily="34" charset="0"/>
                <a:cs typeface="Calibri" panose="020F0502020204030204" pitchFamily="34" charset="0"/>
              </a:defRPr>
            </a:lvl1pPr>
            <a:lvl2pPr marL="342740" indent="0">
              <a:buNone/>
              <a:defRPr lang="en-US" sz="15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85494" indent="0">
              <a:buNone/>
              <a:defRPr lang="en-US" sz="15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28241" indent="0">
              <a:buNone/>
              <a:defRPr lang="en-US" sz="15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70988" indent="0">
              <a:buNone/>
              <a:defRPr lang="en-US" sz="15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Name:</a:t>
            </a:r>
          </a:p>
          <a:p>
            <a:pPr lvl="0"/>
            <a:r>
              <a:rPr lang="en-GB" dirty="0"/>
              <a:t>Event:</a:t>
            </a:r>
          </a:p>
          <a:p>
            <a:pPr lvl="0"/>
            <a:r>
              <a:rPr lang="en-GB" dirty="0"/>
              <a:t>Date:</a:t>
            </a:r>
            <a:endParaRPr lang="en-US" dirty="0"/>
          </a:p>
        </p:txBody>
      </p:sp>
      <p:grpSp>
        <p:nvGrpSpPr>
          <p:cNvPr id="7" name="Shape 106">
            <a:extLst>
              <a:ext uri="{FF2B5EF4-FFF2-40B4-BE49-F238E27FC236}">
                <a16:creationId xmlns:a16="http://schemas.microsoft.com/office/drawing/2014/main" id="{36EC9B35-B591-DC48-AC8C-5EC09654192E}"/>
              </a:ext>
            </a:extLst>
          </p:cNvPr>
          <p:cNvGrpSpPr/>
          <p:nvPr userDrawn="1"/>
        </p:nvGrpSpPr>
        <p:grpSpPr>
          <a:xfrm flipV="1">
            <a:off x="189001" y="211195"/>
            <a:ext cx="8640675" cy="34289"/>
            <a:chOff x="252000" y="697260"/>
            <a:chExt cx="8639400" cy="0"/>
          </a:xfrm>
        </p:grpSpPr>
        <p:cxnSp>
          <p:nvCxnSpPr>
            <p:cNvPr id="8" name="Shape 107">
              <a:extLst>
                <a:ext uri="{FF2B5EF4-FFF2-40B4-BE49-F238E27FC236}">
                  <a16:creationId xmlns:a16="http://schemas.microsoft.com/office/drawing/2014/main" id="{483A6EE5-9FF7-D34A-9CE2-A8E97008D8FC}"/>
                </a:ext>
              </a:extLst>
            </p:cNvPr>
            <p:cNvCxnSpPr/>
            <p:nvPr/>
          </p:nvCxnSpPr>
          <p:spPr>
            <a:xfrm>
              <a:off x="252000" y="697260"/>
              <a:ext cx="2160000" cy="0"/>
            </a:xfrm>
            <a:prstGeom prst="straightConnector1">
              <a:avLst/>
            </a:prstGeom>
            <a:noFill/>
            <a:ln w="28575" cap="flat" cmpd="sng">
              <a:solidFill>
                <a:srgbClr val="3E5165"/>
              </a:solidFill>
              <a:prstDash val="solid"/>
              <a:round/>
              <a:headEnd type="none" w="med" len="med"/>
              <a:tailEnd type="none" w="med" len="med"/>
            </a:ln>
          </p:spPr>
        </p:cxnSp>
        <p:cxnSp>
          <p:nvCxnSpPr>
            <p:cNvPr id="9" name="Shape 108">
              <a:extLst>
                <a:ext uri="{FF2B5EF4-FFF2-40B4-BE49-F238E27FC236}">
                  <a16:creationId xmlns:a16="http://schemas.microsoft.com/office/drawing/2014/main" id="{5C12A339-6AB5-AD40-B56C-8BD6E7E7AD11}"/>
                </a:ext>
              </a:extLst>
            </p:cNvPr>
            <p:cNvCxnSpPr/>
            <p:nvPr/>
          </p:nvCxnSpPr>
          <p:spPr>
            <a:xfrm>
              <a:off x="2412000" y="697260"/>
              <a:ext cx="2160000" cy="0"/>
            </a:xfrm>
            <a:prstGeom prst="straightConnector1">
              <a:avLst/>
            </a:prstGeom>
            <a:noFill/>
            <a:ln w="28575" cap="flat" cmpd="sng">
              <a:solidFill>
                <a:srgbClr val="00728F"/>
              </a:solidFill>
              <a:prstDash val="solid"/>
              <a:round/>
              <a:headEnd type="none" w="med" len="med"/>
              <a:tailEnd type="none" w="med" len="med"/>
            </a:ln>
          </p:spPr>
        </p:cxnSp>
        <p:cxnSp>
          <p:nvCxnSpPr>
            <p:cNvPr id="10" name="Shape 109">
              <a:extLst>
                <a:ext uri="{FF2B5EF4-FFF2-40B4-BE49-F238E27FC236}">
                  <a16:creationId xmlns:a16="http://schemas.microsoft.com/office/drawing/2014/main" id="{07035EBD-5A40-3847-88D1-BDE80B4054DF}"/>
                </a:ext>
              </a:extLst>
            </p:cNvPr>
            <p:cNvCxnSpPr/>
            <p:nvPr/>
          </p:nvCxnSpPr>
          <p:spPr>
            <a:xfrm>
              <a:off x="4571400" y="697260"/>
              <a:ext cx="2160000" cy="0"/>
            </a:xfrm>
            <a:prstGeom prst="straightConnector1">
              <a:avLst/>
            </a:prstGeom>
            <a:noFill/>
            <a:ln w="28575" cap="flat" cmpd="sng">
              <a:solidFill>
                <a:srgbClr val="A74737"/>
              </a:solidFill>
              <a:prstDash val="solid"/>
              <a:round/>
              <a:headEnd type="none" w="med" len="med"/>
              <a:tailEnd type="none" w="med" len="med"/>
            </a:ln>
          </p:spPr>
        </p:cxnSp>
        <p:cxnSp>
          <p:nvCxnSpPr>
            <p:cNvPr id="11" name="Shape 110">
              <a:extLst>
                <a:ext uri="{FF2B5EF4-FFF2-40B4-BE49-F238E27FC236}">
                  <a16:creationId xmlns:a16="http://schemas.microsoft.com/office/drawing/2014/main" id="{C139B42A-84D0-5349-A48F-A6017BB1E3ED}"/>
                </a:ext>
              </a:extLst>
            </p:cNvPr>
            <p:cNvCxnSpPr/>
            <p:nvPr/>
          </p:nvCxnSpPr>
          <p:spPr>
            <a:xfrm>
              <a:off x="6731400" y="697260"/>
              <a:ext cx="2160000" cy="0"/>
            </a:xfrm>
            <a:prstGeom prst="straightConnector1">
              <a:avLst/>
            </a:prstGeom>
            <a:noFill/>
            <a:ln w="28575" cap="flat" cmpd="sng">
              <a:solidFill>
                <a:srgbClr val="E5A72D"/>
              </a:solidFill>
              <a:prstDash val="solid"/>
              <a:round/>
              <a:headEnd type="none" w="med" len="med"/>
              <a:tailEnd type="none" w="med" len="med"/>
            </a:ln>
          </p:spPr>
        </p:cxnSp>
      </p:grpSp>
      <p:pic>
        <p:nvPicPr>
          <p:cNvPr id="12" name="Graphic 11">
            <a:extLst>
              <a:ext uri="{FF2B5EF4-FFF2-40B4-BE49-F238E27FC236}">
                <a16:creationId xmlns:a16="http://schemas.microsoft.com/office/drawing/2014/main" id="{2C9F1DE9-F035-2547-A982-B75BD0F5445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9001" y="4149045"/>
            <a:ext cx="4061534" cy="798355"/>
          </a:xfrm>
          <a:prstGeom prst="rect">
            <a:avLst/>
          </a:prstGeom>
        </p:spPr>
      </p:pic>
      <p:pic>
        <p:nvPicPr>
          <p:cNvPr id="13" name="Graphic 12">
            <a:extLst>
              <a:ext uri="{FF2B5EF4-FFF2-40B4-BE49-F238E27FC236}">
                <a16:creationId xmlns:a16="http://schemas.microsoft.com/office/drawing/2014/main" id="{111CAE94-4A18-B94B-A82C-39AF0569AF9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04794" y="4225881"/>
            <a:ext cx="1650206" cy="721519"/>
          </a:xfrm>
          <a:prstGeom prst="rect">
            <a:avLst/>
          </a:prstGeom>
        </p:spPr>
      </p:pic>
      <p:pic>
        <p:nvPicPr>
          <p:cNvPr id="14" name="Graphic 13">
            <a:extLst>
              <a:ext uri="{FF2B5EF4-FFF2-40B4-BE49-F238E27FC236}">
                <a16:creationId xmlns:a16="http://schemas.microsoft.com/office/drawing/2014/main" id="{4B838340-FC99-4446-9AD5-2DA52345440B}"/>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595470" y="434509"/>
            <a:ext cx="4049145" cy="2321510"/>
          </a:xfrm>
          <a:prstGeom prst="rect">
            <a:avLst/>
          </a:prstGeom>
        </p:spPr>
      </p:pic>
    </p:spTree>
    <p:extLst>
      <p:ext uri="{BB962C8B-B14F-4D97-AF65-F5344CB8AC3E}">
        <p14:creationId xmlns:p14="http://schemas.microsoft.com/office/powerpoint/2010/main" val="111714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5827" y="1195262"/>
            <a:ext cx="7678720" cy="3021109"/>
          </a:xfrm>
          <a:prstGeom prst="rect">
            <a:avLst/>
          </a:prstGeom>
        </p:spPr>
        <p:txBody>
          <a:bodyPr lIns="0" tIns="0" rIns="0" bIns="0"/>
          <a:lstStyle>
            <a:lvl1pPr marL="0" indent="0">
              <a:buNone/>
              <a:defRPr sz="1400" baseline="0">
                <a:solidFill>
                  <a:schemeClr val="bg1"/>
                </a:solidFill>
                <a:latin typeface="Abadi" panose="020B0604020104020204" pitchFamily="34" charset="0"/>
                <a:ea typeface="Open Sans" panose="020B0606030504020204" pitchFamily="34" charset="0"/>
                <a:cs typeface="Open Sans" panose="020B0606030504020204" pitchFamily="34" charset="0"/>
              </a:defRPr>
            </a:lvl1pPr>
            <a:lvl2pPr marL="342857" indent="0">
              <a:buNone/>
              <a:defRPr>
                <a:latin typeface="Open Sans" panose="020B0606030504020204" pitchFamily="34" charset="0"/>
                <a:ea typeface="Open Sans" panose="020B0606030504020204" pitchFamily="34" charset="0"/>
                <a:cs typeface="Open Sans" panose="020B0606030504020204" pitchFamily="34" charset="0"/>
              </a:defRPr>
            </a:lvl2pPr>
            <a:lvl3pPr marL="685715" indent="0">
              <a:buNone/>
              <a:defRPr>
                <a:latin typeface="Open Sans" panose="020B0606030504020204" pitchFamily="34" charset="0"/>
                <a:ea typeface="Open Sans" panose="020B0606030504020204" pitchFamily="34" charset="0"/>
                <a:cs typeface="Open Sans" panose="020B0606030504020204" pitchFamily="34" charset="0"/>
              </a:defRPr>
            </a:lvl3pPr>
            <a:lvl4pPr marL="1028573" indent="0">
              <a:buNone/>
              <a:defRPr>
                <a:latin typeface="Open Sans" panose="020B0606030504020204" pitchFamily="34" charset="0"/>
                <a:ea typeface="Open Sans" panose="020B0606030504020204" pitchFamily="34" charset="0"/>
                <a:cs typeface="Open Sans" panose="020B0606030504020204" pitchFamily="34" charset="0"/>
              </a:defRPr>
            </a:lvl4pPr>
            <a:lvl5pPr marL="1371430" indent="0">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CHART OR TABLE</a:t>
            </a:r>
          </a:p>
        </p:txBody>
      </p:sp>
      <p:grpSp>
        <p:nvGrpSpPr>
          <p:cNvPr id="9" name="Shape 106">
            <a:extLst>
              <a:ext uri="{FF2B5EF4-FFF2-40B4-BE49-F238E27FC236}">
                <a16:creationId xmlns:a16="http://schemas.microsoft.com/office/drawing/2014/main" id="{9DA5F390-EF15-924C-A4B5-90B0657ADE6E}"/>
              </a:ext>
            </a:extLst>
          </p:cNvPr>
          <p:cNvGrpSpPr/>
          <p:nvPr userDrawn="1"/>
        </p:nvGrpSpPr>
        <p:grpSpPr>
          <a:xfrm flipV="1">
            <a:off x="189001" y="211182"/>
            <a:ext cx="8640675" cy="34289"/>
            <a:chOff x="252000" y="697260"/>
            <a:chExt cx="8639400" cy="0"/>
          </a:xfrm>
        </p:grpSpPr>
        <p:cxnSp>
          <p:nvCxnSpPr>
            <p:cNvPr id="10" name="Shape 107">
              <a:extLst>
                <a:ext uri="{FF2B5EF4-FFF2-40B4-BE49-F238E27FC236}">
                  <a16:creationId xmlns:a16="http://schemas.microsoft.com/office/drawing/2014/main" id="{E2458905-071F-1144-A4A8-563E45E56AA9}"/>
                </a:ext>
              </a:extLst>
            </p:cNvPr>
            <p:cNvCxnSpPr/>
            <p:nvPr/>
          </p:nvCxnSpPr>
          <p:spPr>
            <a:xfrm>
              <a:off x="252000" y="697260"/>
              <a:ext cx="2160000" cy="0"/>
            </a:xfrm>
            <a:prstGeom prst="straightConnector1">
              <a:avLst/>
            </a:prstGeom>
            <a:noFill/>
            <a:ln w="28575" cap="flat" cmpd="sng">
              <a:solidFill>
                <a:srgbClr val="3E5165"/>
              </a:solidFill>
              <a:prstDash val="solid"/>
              <a:round/>
              <a:headEnd type="none" w="med" len="med"/>
              <a:tailEnd type="none" w="med" len="med"/>
            </a:ln>
          </p:spPr>
        </p:cxnSp>
        <p:cxnSp>
          <p:nvCxnSpPr>
            <p:cNvPr id="12" name="Shape 108">
              <a:extLst>
                <a:ext uri="{FF2B5EF4-FFF2-40B4-BE49-F238E27FC236}">
                  <a16:creationId xmlns:a16="http://schemas.microsoft.com/office/drawing/2014/main" id="{FEA0D728-112D-164B-A88C-30215820F29F}"/>
                </a:ext>
              </a:extLst>
            </p:cNvPr>
            <p:cNvCxnSpPr/>
            <p:nvPr/>
          </p:nvCxnSpPr>
          <p:spPr>
            <a:xfrm>
              <a:off x="2412000" y="697260"/>
              <a:ext cx="2160000" cy="0"/>
            </a:xfrm>
            <a:prstGeom prst="straightConnector1">
              <a:avLst/>
            </a:prstGeom>
            <a:noFill/>
            <a:ln w="28575" cap="flat" cmpd="sng">
              <a:solidFill>
                <a:srgbClr val="00728F"/>
              </a:solidFill>
              <a:prstDash val="solid"/>
              <a:round/>
              <a:headEnd type="none" w="med" len="med"/>
              <a:tailEnd type="none" w="med" len="med"/>
            </a:ln>
          </p:spPr>
        </p:cxnSp>
        <p:cxnSp>
          <p:nvCxnSpPr>
            <p:cNvPr id="13" name="Shape 109">
              <a:extLst>
                <a:ext uri="{FF2B5EF4-FFF2-40B4-BE49-F238E27FC236}">
                  <a16:creationId xmlns:a16="http://schemas.microsoft.com/office/drawing/2014/main" id="{23298C2E-0760-0A43-8F11-1CB5AD0FCF45}"/>
                </a:ext>
              </a:extLst>
            </p:cNvPr>
            <p:cNvCxnSpPr/>
            <p:nvPr/>
          </p:nvCxnSpPr>
          <p:spPr>
            <a:xfrm>
              <a:off x="4571400" y="697260"/>
              <a:ext cx="2160000" cy="0"/>
            </a:xfrm>
            <a:prstGeom prst="straightConnector1">
              <a:avLst/>
            </a:prstGeom>
            <a:noFill/>
            <a:ln w="28575" cap="flat" cmpd="sng">
              <a:solidFill>
                <a:srgbClr val="A74737"/>
              </a:solidFill>
              <a:prstDash val="solid"/>
              <a:round/>
              <a:headEnd type="none" w="med" len="med"/>
              <a:tailEnd type="none" w="med" len="med"/>
            </a:ln>
          </p:spPr>
        </p:cxnSp>
        <p:cxnSp>
          <p:nvCxnSpPr>
            <p:cNvPr id="14" name="Shape 110">
              <a:extLst>
                <a:ext uri="{FF2B5EF4-FFF2-40B4-BE49-F238E27FC236}">
                  <a16:creationId xmlns:a16="http://schemas.microsoft.com/office/drawing/2014/main" id="{A100345C-B8FB-924B-AE50-4B46EE830123}"/>
                </a:ext>
              </a:extLst>
            </p:cNvPr>
            <p:cNvCxnSpPr/>
            <p:nvPr/>
          </p:nvCxnSpPr>
          <p:spPr>
            <a:xfrm>
              <a:off x="6731400" y="697260"/>
              <a:ext cx="2160000" cy="0"/>
            </a:xfrm>
            <a:prstGeom prst="straightConnector1">
              <a:avLst/>
            </a:prstGeom>
            <a:noFill/>
            <a:ln w="28575" cap="flat" cmpd="sng">
              <a:solidFill>
                <a:srgbClr val="E5A72D"/>
              </a:solidFill>
              <a:prstDash val="solid"/>
              <a:round/>
              <a:headEnd type="none" w="med" len="med"/>
              <a:tailEnd type="none" w="med" len="med"/>
            </a:ln>
          </p:spPr>
        </p:cxnSp>
      </p:grpSp>
      <p:sp>
        <p:nvSpPr>
          <p:cNvPr id="16" name="Footer Placeholder 1">
            <a:extLst>
              <a:ext uri="{FF2B5EF4-FFF2-40B4-BE49-F238E27FC236}">
                <a16:creationId xmlns:a16="http://schemas.microsoft.com/office/drawing/2014/main" id="{5ADBB4EA-6A42-FD4D-BC26-F2EF8A0D550D}"/>
              </a:ext>
            </a:extLst>
          </p:cNvPr>
          <p:cNvSpPr>
            <a:spLocks noGrp="1"/>
          </p:cNvSpPr>
          <p:nvPr>
            <p:ph type="ftr" sz="quarter" idx="19"/>
          </p:nvPr>
        </p:nvSpPr>
        <p:spPr>
          <a:xfrm>
            <a:off x="6102368" y="4767264"/>
            <a:ext cx="2895600" cy="273844"/>
          </a:xfrm>
        </p:spPr>
        <p:txBody>
          <a:bodyPr/>
          <a:lstStyle>
            <a:lvl1pPr>
              <a:defRPr sz="900" b="0">
                <a:latin typeface="Abadi" panose="020B0604020104020204" pitchFamily="34" charset="0"/>
                <a:cs typeface="Calibri" panose="020F0502020204030204" pitchFamily="34" charset="0"/>
              </a:defRPr>
            </a:lvl1pPr>
          </a:lstStyle>
          <a:p>
            <a:r>
              <a:rPr lang="en-US" dirty="0"/>
              <a:t>Person name | @Twitter</a:t>
            </a:r>
          </a:p>
        </p:txBody>
      </p:sp>
      <p:pic>
        <p:nvPicPr>
          <p:cNvPr id="11" name="Picture 10">
            <a:extLst>
              <a:ext uri="{FF2B5EF4-FFF2-40B4-BE49-F238E27FC236}">
                <a16:creationId xmlns:a16="http://schemas.microsoft.com/office/drawing/2014/main" id="{05E0A114-A0C7-A245-AD54-94D6349090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6033" y="4423178"/>
            <a:ext cx="1079028" cy="592593"/>
          </a:xfrm>
          <a:prstGeom prst="rect">
            <a:avLst/>
          </a:prstGeom>
        </p:spPr>
      </p:pic>
    </p:spTree>
    <p:extLst>
      <p:ext uri="{BB962C8B-B14F-4D97-AF65-F5344CB8AC3E}">
        <p14:creationId xmlns:p14="http://schemas.microsoft.com/office/powerpoint/2010/main" val="847732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vider Slide/Stat slide">
    <p:bg>
      <p:bgPr>
        <a:solidFill>
          <a:srgbClr val="00728F"/>
        </a:solidFill>
        <a:effectLst/>
      </p:bgPr>
    </p:bg>
    <p:spTree>
      <p:nvGrpSpPr>
        <p:cNvPr id="1" name=""/>
        <p:cNvGrpSpPr/>
        <p:nvPr/>
      </p:nvGrpSpPr>
      <p:grpSpPr>
        <a:xfrm>
          <a:off x="0" y="0"/>
          <a:ext cx="0" cy="0"/>
          <a:chOff x="0" y="0"/>
          <a:chExt cx="0" cy="0"/>
        </a:xfrm>
      </p:grpSpPr>
      <p:grpSp>
        <p:nvGrpSpPr>
          <p:cNvPr id="8" name="Shape 106">
            <a:extLst>
              <a:ext uri="{FF2B5EF4-FFF2-40B4-BE49-F238E27FC236}">
                <a16:creationId xmlns:a16="http://schemas.microsoft.com/office/drawing/2014/main" id="{A800F9DF-4718-1047-92CB-5ED6FC8496CD}"/>
              </a:ext>
            </a:extLst>
          </p:cNvPr>
          <p:cNvGrpSpPr/>
          <p:nvPr userDrawn="1"/>
        </p:nvGrpSpPr>
        <p:grpSpPr>
          <a:xfrm flipV="1">
            <a:off x="189000" y="211177"/>
            <a:ext cx="8640675" cy="34289"/>
            <a:chOff x="252000" y="697260"/>
            <a:chExt cx="8639400" cy="0"/>
          </a:xfrm>
        </p:grpSpPr>
        <p:cxnSp>
          <p:nvCxnSpPr>
            <p:cNvPr id="9" name="Shape 107">
              <a:extLst>
                <a:ext uri="{FF2B5EF4-FFF2-40B4-BE49-F238E27FC236}">
                  <a16:creationId xmlns:a16="http://schemas.microsoft.com/office/drawing/2014/main" id="{31898FAA-C987-C34F-8772-56DDCA7AA804}"/>
                </a:ext>
              </a:extLst>
            </p:cNvPr>
            <p:cNvCxnSpPr/>
            <p:nvPr/>
          </p:nvCxnSpPr>
          <p:spPr>
            <a:xfrm>
              <a:off x="252000" y="697260"/>
              <a:ext cx="2160000" cy="0"/>
            </a:xfrm>
            <a:prstGeom prst="straightConnector1">
              <a:avLst/>
            </a:prstGeom>
            <a:noFill/>
            <a:ln w="28575" cap="flat" cmpd="sng">
              <a:solidFill>
                <a:srgbClr val="3E5165"/>
              </a:solidFill>
              <a:prstDash val="solid"/>
              <a:round/>
              <a:headEnd type="none" w="med" len="med"/>
              <a:tailEnd type="none" w="med" len="med"/>
            </a:ln>
          </p:spPr>
        </p:cxnSp>
        <p:cxnSp>
          <p:nvCxnSpPr>
            <p:cNvPr id="10" name="Shape 108">
              <a:extLst>
                <a:ext uri="{FF2B5EF4-FFF2-40B4-BE49-F238E27FC236}">
                  <a16:creationId xmlns:a16="http://schemas.microsoft.com/office/drawing/2014/main" id="{5C4D4D0A-461E-3C4C-BA7D-EEA23D92E5D8}"/>
                </a:ext>
              </a:extLst>
            </p:cNvPr>
            <p:cNvCxnSpPr/>
            <p:nvPr/>
          </p:nvCxnSpPr>
          <p:spPr>
            <a:xfrm>
              <a:off x="2412000" y="697260"/>
              <a:ext cx="2160000" cy="0"/>
            </a:xfrm>
            <a:prstGeom prst="straightConnector1">
              <a:avLst/>
            </a:prstGeom>
            <a:noFill/>
            <a:ln w="28575" cap="flat" cmpd="sng">
              <a:solidFill>
                <a:schemeClr val="bg1"/>
              </a:solidFill>
              <a:prstDash val="solid"/>
              <a:round/>
              <a:headEnd type="none" w="med" len="med"/>
              <a:tailEnd type="none" w="med" len="med"/>
            </a:ln>
          </p:spPr>
        </p:cxnSp>
        <p:cxnSp>
          <p:nvCxnSpPr>
            <p:cNvPr id="11" name="Shape 109">
              <a:extLst>
                <a:ext uri="{FF2B5EF4-FFF2-40B4-BE49-F238E27FC236}">
                  <a16:creationId xmlns:a16="http://schemas.microsoft.com/office/drawing/2014/main" id="{98308FCD-3E20-F348-BFC3-0C570924BD58}"/>
                </a:ext>
              </a:extLst>
            </p:cNvPr>
            <p:cNvCxnSpPr/>
            <p:nvPr/>
          </p:nvCxnSpPr>
          <p:spPr>
            <a:xfrm>
              <a:off x="4571400" y="697260"/>
              <a:ext cx="2160000" cy="0"/>
            </a:xfrm>
            <a:prstGeom prst="straightConnector1">
              <a:avLst/>
            </a:prstGeom>
            <a:noFill/>
            <a:ln w="28575" cap="flat" cmpd="sng">
              <a:solidFill>
                <a:srgbClr val="A74737"/>
              </a:solidFill>
              <a:prstDash val="solid"/>
              <a:round/>
              <a:headEnd type="none" w="med" len="med"/>
              <a:tailEnd type="none" w="med" len="med"/>
            </a:ln>
          </p:spPr>
        </p:cxnSp>
        <p:cxnSp>
          <p:nvCxnSpPr>
            <p:cNvPr id="12" name="Shape 110">
              <a:extLst>
                <a:ext uri="{FF2B5EF4-FFF2-40B4-BE49-F238E27FC236}">
                  <a16:creationId xmlns:a16="http://schemas.microsoft.com/office/drawing/2014/main" id="{4B769369-204A-BF45-91D9-196DB9846FF8}"/>
                </a:ext>
              </a:extLst>
            </p:cNvPr>
            <p:cNvCxnSpPr/>
            <p:nvPr/>
          </p:nvCxnSpPr>
          <p:spPr>
            <a:xfrm>
              <a:off x="6731400" y="697260"/>
              <a:ext cx="2160000" cy="0"/>
            </a:xfrm>
            <a:prstGeom prst="straightConnector1">
              <a:avLst/>
            </a:prstGeom>
            <a:noFill/>
            <a:ln w="28575" cap="flat" cmpd="sng">
              <a:solidFill>
                <a:srgbClr val="E5A72D"/>
              </a:solidFill>
              <a:prstDash val="solid"/>
              <a:round/>
              <a:headEnd type="none" w="med" len="med"/>
              <a:tailEnd type="none" w="med" len="med"/>
            </a:ln>
          </p:spPr>
        </p:cxnSp>
      </p:grpSp>
      <p:pic>
        <p:nvPicPr>
          <p:cNvPr id="29" name="Picture 28">
            <a:extLst>
              <a:ext uri="{FF2B5EF4-FFF2-40B4-BE49-F238E27FC236}">
                <a16:creationId xmlns:a16="http://schemas.microsoft.com/office/drawing/2014/main" id="{03E15940-4165-C445-ABE1-E04A33B555D9}"/>
              </a:ext>
            </a:extLst>
          </p:cNvPr>
          <p:cNvPicPr>
            <a:picLocks noChangeAspect="1"/>
          </p:cNvPicPr>
          <p:nvPr userDrawn="1"/>
        </p:nvPicPr>
        <p:blipFill>
          <a:blip r:embed="rId2"/>
          <a:stretch>
            <a:fillRect/>
          </a:stretch>
        </p:blipFill>
        <p:spPr>
          <a:xfrm>
            <a:off x="2830971" y="1007826"/>
            <a:ext cx="3287717" cy="1882786"/>
          </a:xfrm>
          <a:prstGeom prst="rect">
            <a:avLst/>
          </a:prstGeom>
        </p:spPr>
      </p:pic>
    </p:spTree>
    <p:extLst>
      <p:ext uri="{BB962C8B-B14F-4D97-AF65-F5344CB8AC3E}">
        <p14:creationId xmlns:p14="http://schemas.microsoft.com/office/powerpoint/2010/main" val="1485975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over Slide Blue">
    <p:spTree>
      <p:nvGrpSpPr>
        <p:cNvPr id="1" name=""/>
        <p:cNvGrpSpPr/>
        <p:nvPr/>
      </p:nvGrpSpPr>
      <p:grpSpPr>
        <a:xfrm>
          <a:off x="0" y="0"/>
          <a:ext cx="0" cy="0"/>
          <a:chOff x="0" y="0"/>
          <a:chExt cx="0" cy="0"/>
        </a:xfrm>
      </p:grpSpPr>
      <p:pic>
        <p:nvPicPr>
          <p:cNvPr id="7" name="Picture 6" descr="SCWB_PPTcover-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2225"/>
          <a:stretch/>
        </p:blipFill>
        <p:spPr>
          <a:xfrm>
            <a:off x="2" y="9450"/>
            <a:ext cx="9143998" cy="5124601"/>
          </a:xfrm>
          <a:prstGeom prst="rect">
            <a:avLst/>
          </a:prstGeom>
        </p:spPr>
      </p:pic>
      <p:pic>
        <p:nvPicPr>
          <p:cNvPr id="8" name="Picture 7"/>
          <p:cNvPicPr>
            <a:picLocks noChangeAspect="1"/>
          </p:cNvPicPr>
          <p:nvPr userDrawn="1"/>
        </p:nvPicPr>
        <p:blipFill>
          <a:blip r:embed="rId3" cstate="print"/>
          <a:stretch>
            <a:fillRect/>
          </a:stretch>
        </p:blipFill>
        <p:spPr>
          <a:xfrm>
            <a:off x="7508434" y="183965"/>
            <a:ext cx="1338186" cy="415520"/>
          </a:xfrm>
          <a:prstGeom prst="rect">
            <a:avLst/>
          </a:prstGeom>
        </p:spPr>
      </p:pic>
      <p:pic>
        <p:nvPicPr>
          <p:cNvPr id="9" name="Picture 8"/>
          <p:cNvPicPr>
            <a:picLocks noChangeAspect="1"/>
          </p:cNvPicPr>
          <p:nvPr userDrawn="1"/>
        </p:nvPicPr>
        <p:blipFill>
          <a:blip r:embed="rId4" cstate="print"/>
          <a:stretch>
            <a:fillRect/>
          </a:stretch>
        </p:blipFill>
        <p:spPr>
          <a:xfrm>
            <a:off x="7508430" y="4712851"/>
            <a:ext cx="1338190" cy="170213"/>
          </a:xfrm>
          <a:prstGeom prst="rect">
            <a:avLst/>
          </a:prstGeom>
        </p:spPr>
      </p:pic>
      <p:sp>
        <p:nvSpPr>
          <p:cNvPr id="2" name="Title 1"/>
          <p:cNvSpPr>
            <a:spLocks noGrp="1"/>
          </p:cNvSpPr>
          <p:nvPr>
            <p:ph type="ctrTitle"/>
          </p:nvPr>
        </p:nvSpPr>
        <p:spPr>
          <a:xfrm>
            <a:off x="3924000" y="1506073"/>
            <a:ext cx="4907184" cy="1121644"/>
          </a:xfrm>
        </p:spPr>
        <p:txBody>
          <a:bodyPr anchor="b">
            <a:normAutofit/>
          </a:bodyPr>
          <a:lstStyle>
            <a:lvl1pPr algn="r">
              <a:defRPr sz="2625" baseline="0">
                <a:solidFill>
                  <a:schemeClr val="bg1"/>
                </a:solidFill>
                <a:latin typeface="Cover Title"/>
              </a:defRPr>
            </a:lvl1pPr>
          </a:lstStyle>
          <a:p>
            <a:r>
              <a:rPr lang="en-US"/>
              <a:t>Click to edit Master title style</a:t>
            </a:r>
            <a:endParaRPr lang="en-US" dirty="0"/>
          </a:p>
        </p:txBody>
      </p:sp>
      <p:sp>
        <p:nvSpPr>
          <p:cNvPr id="3" name="Subtitle 2"/>
          <p:cNvSpPr>
            <a:spLocks noGrp="1"/>
          </p:cNvSpPr>
          <p:nvPr>
            <p:ph type="subTitle" idx="1"/>
          </p:nvPr>
        </p:nvSpPr>
        <p:spPr>
          <a:xfrm>
            <a:off x="4183286" y="2777595"/>
            <a:ext cx="4647898" cy="544844"/>
          </a:xfrm>
        </p:spPr>
        <p:txBody>
          <a:bodyPr>
            <a:normAutofit/>
          </a:bodyPr>
          <a:lstStyle>
            <a:lvl1pPr marL="0" indent="0" algn="r">
              <a:buNone/>
              <a:defRPr sz="1500" baseline="0">
                <a:solidFill>
                  <a:schemeClr val="bg1"/>
                </a:solidFill>
                <a:latin typeface="Cover Description"/>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0" name="Picture 26" descr="Visual Identitiy Band"/>
          <p:cNvPicPr preferRelativeResize="0">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 y="779717"/>
            <a:ext cx="9143997" cy="36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99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Slide Green">
    <p:spTree>
      <p:nvGrpSpPr>
        <p:cNvPr id="1" name=""/>
        <p:cNvGrpSpPr/>
        <p:nvPr/>
      </p:nvGrpSpPr>
      <p:grpSpPr>
        <a:xfrm>
          <a:off x="0" y="0"/>
          <a:ext cx="0" cy="0"/>
          <a:chOff x="0" y="0"/>
          <a:chExt cx="0" cy="0"/>
        </a:xfrm>
      </p:grpSpPr>
      <p:pic>
        <p:nvPicPr>
          <p:cNvPr id="11" name="Picture 10" descr="SCWB_PPTcover-Gr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2252"/>
          <a:stretch/>
        </p:blipFill>
        <p:spPr>
          <a:xfrm>
            <a:off x="3" y="9450"/>
            <a:ext cx="9146459" cy="5124600"/>
          </a:xfrm>
          <a:prstGeom prst="rect">
            <a:avLst/>
          </a:prstGeom>
        </p:spPr>
      </p:pic>
      <p:pic>
        <p:nvPicPr>
          <p:cNvPr id="8" name="Picture 7"/>
          <p:cNvPicPr>
            <a:picLocks noChangeAspect="1"/>
          </p:cNvPicPr>
          <p:nvPr userDrawn="1"/>
        </p:nvPicPr>
        <p:blipFill>
          <a:blip r:embed="rId3" cstate="print"/>
          <a:stretch>
            <a:fillRect/>
          </a:stretch>
        </p:blipFill>
        <p:spPr>
          <a:xfrm>
            <a:off x="7508434" y="183965"/>
            <a:ext cx="1338186" cy="415520"/>
          </a:xfrm>
          <a:prstGeom prst="rect">
            <a:avLst/>
          </a:prstGeom>
        </p:spPr>
      </p:pic>
      <p:pic>
        <p:nvPicPr>
          <p:cNvPr id="9" name="Picture 8"/>
          <p:cNvPicPr>
            <a:picLocks noChangeAspect="1"/>
          </p:cNvPicPr>
          <p:nvPr userDrawn="1"/>
        </p:nvPicPr>
        <p:blipFill>
          <a:blip r:embed="rId4" cstate="print"/>
          <a:stretch>
            <a:fillRect/>
          </a:stretch>
        </p:blipFill>
        <p:spPr>
          <a:xfrm>
            <a:off x="7508430" y="4712851"/>
            <a:ext cx="1338190" cy="170213"/>
          </a:xfrm>
          <a:prstGeom prst="rect">
            <a:avLst/>
          </a:prstGeom>
        </p:spPr>
      </p:pic>
      <p:pic>
        <p:nvPicPr>
          <p:cNvPr id="10" name="Picture 26" descr="Visual Identitiy Band"/>
          <p:cNvPicPr preferRelativeResize="0">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 y="779717"/>
            <a:ext cx="9143997" cy="36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ctrTitle"/>
          </p:nvPr>
        </p:nvSpPr>
        <p:spPr>
          <a:xfrm>
            <a:off x="3924000" y="1506073"/>
            <a:ext cx="4907184" cy="1121644"/>
          </a:xfrm>
        </p:spPr>
        <p:txBody>
          <a:bodyPr anchor="b">
            <a:normAutofit/>
          </a:bodyPr>
          <a:lstStyle>
            <a:lvl1pPr algn="r">
              <a:defRPr sz="2625" baseline="0">
                <a:solidFill>
                  <a:schemeClr val="bg1"/>
                </a:solidFill>
                <a:latin typeface="Cover Title"/>
              </a:defRPr>
            </a:lvl1pPr>
          </a:lstStyle>
          <a:p>
            <a:r>
              <a:rPr lang="en-US"/>
              <a:t>Click to edit Master title style</a:t>
            </a:r>
            <a:endParaRPr lang="en-US" dirty="0"/>
          </a:p>
        </p:txBody>
      </p:sp>
      <p:sp>
        <p:nvSpPr>
          <p:cNvPr id="13" name="Subtitle 2"/>
          <p:cNvSpPr>
            <a:spLocks noGrp="1"/>
          </p:cNvSpPr>
          <p:nvPr>
            <p:ph type="subTitle" idx="1"/>
          </p:nvPr>
        </p:nvSpPr>
        <p:spPr>
          <a:xfrm>
            <a:off x="4183286" y="2777595"/>
            <a:ext cx="4647898" cy="544844"/>
          </a:xfrm>
        </p:spPr>
        <p:txBody>
          <a:bodyPr>
            <a:normAutofit/>
          </a:bodyPr>
          <a:lstStyle>
            <a:lvl1pPr marL="0" indent="0" algn="r">
              <a:buNone/>
              <a:defRPr sz="1500" baseline="0">
                <a:solidFill>
                  <a:schemeClr val="bg1"/>
                </a:solidFill>
                <a:latin typeface="Cover Description"/>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38111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Watermark">
    <p:spTree>
      <p:nvGrpSpPr>
        <p:cNvPr id="1" name=""/>
        <p:cNvGrpSpPr/>
        <p:nvPr/>
      </p:nvGrpSpPr>
      <p:grpSpPr>
        <a:xfrm>
          <a:off x="0" y="0"/>
          <a:ext cx="0" cy="0"/>
          <a:chOff x="0" y="0"/>
          <a:chExt cx="0" cy="0"/>
        </a:xfrm>
      </p:grpSpPr>
      <p:pic>
        <p:nvPicPr>
          <p:cNvPr id="3" name="Picture 2" descr="SCWB_PPT_Divide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21" b="2696"/>
          <a:stretch/>
        </p:blipFill>
        <p:spPr>
          <a:xfrm>
            <a:off x="2169" y="816106"/>
            <a:ext cx="9141831" cy="4317944"/>
          </a:xfrm>
          <a:prstGeom prst="rect">
            <a:avLst/>
          </a:prstGeom>
        </p:spPr>
      </p:pic>
      <p:sp>
        <p:nvSpPr>
          <p:cNvPr id="4" name="Title 1"/>
          <p:cNvSpPr>
            <a:spLocks noGrp="1"/>
          </p:cNvSpPr>
          <p:nvPr>
            <p:ph type="ctrTitle"/>
          </p:nvPr>
        </p:nvSpPr>
        <p:spPr>
          <a:xfrm>
            <a:off x="314063" y="3624751"/>
            <a:ext cx="8547459" cy="772200"/>
          </a:xfrm>
        </p:spPr>
        <p:txBody>
          <a:bodyPr anchor="t">
            <a:normAutofit/>
          </a:bodyPr>
          <a:lstStyle>
            <a:lvl1pPr algn="l">
              <a:defRPr sz="2625" baseline="0">
                <a:solidFill>
                  <a:schemeClr val="accent5"/>
                </a:solidFill>
                <a:latin typeface="Cover Title"/>
              </a:defRPr>
            </a:lvl1pPr>
          </a:lstStyle>
          <a:p>
            <a:r>
              <a:rPr lang="en-US"/>
              <a:t>Click to edit Master title style</a:t>
            </a:r>
            <a:endParaRPr lang="en-US" dirty="0"/>
          </a:p>
        </p:txBody>
      </p:sp>
      <p:sp>
        <p:nvSpPr>
          <p:cNvPr id="5" name="Subtitle 2"/>
          <p:cNvSpPr>
            <a:spLocks noGrp="1"/>
          </p:cNvSpPr>
          <p:nvPr>
            <p:ph type="subTitle" idx="1"/>
          </p:nvPr>
        </p:nvSpPr>
        <p:spPr>
          <a:xfrm>
            <a:off x="314062" y="2782350"/>
            <a:ext cx="8532751" cy="724530"/>
          </a:xfrm>
        </p:spPr>
        <p:txBody>
          <a:bodyPr anchor="b">
            <a:normAutofit/>
          </a:bodyPr>
          <a:lstStyle>
            <a:lvl1pPr marL="0" indent="0" algn="l">
              <a:buNone/>
              <a:defRPr sz="1500" baseline="0">
                <a:solidFill>
                  <a:schemeClr val="tx1"/>
                </a:solidFill>
                <a:latin typeface="Cover Description"/>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767290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s/Agenda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2"/>
          <p:cNvSpPr>
            <a:spLocks noGrp="1"/>
          </p:cNvSpPr>
          <p:nvPr>
            <p:ph idx="1" hasCustomPrompt="1"/>
          </p:nvPr>
        </p:nvSpPr>
        <p:spPr>
          <a:xfrm>
            <a:off x="299161" y="992251"/>
            <a:ext cx="8547459" cy="3635258"/>
          </a:xfrm>
          <a:prstGeom prst="rect">
            <a:avLst/>
          </a:prstGeom>
        </p:spPr>
        <p:txBody>
          <a:bodyPr vert="horz" lIns="0" tIns="72000" rIns="0" bIns="0" rtlCol="0">
            <a:normAutofit/>
          </a:bodyPr>
          <a:lstStyle>
            <a:lvl1pPr marL="246107" marR="0" indent="-246107" algn="l" defTabSz="685800" rtl="0" eaLnBrk="1" fontAlgn="auto" latinLnBrk="0" hangingPunct="1">
              <a:lnSpc>
                <a:spcPct val="130000"/>
              </a:lnSpc>
              <a:spcBef>
                <a:spcPts val="0"/>
              </a:spcBef>
              <a:spcAft>
                <a:spcPts val="0"/>
              </a:spcAft>
              <a:buClr>
                <a:schemeClr val="accent3"/>
              </a:buClr>
              <a:buSzTx/>
              <a:buFont typeface="Arial" panose="020B0604020202020204" pitchFamily="34" charset="0"/>
              <a:buNone/>
              <a:tabLst>
                <a:tab pos="4623464" algn="r"/>
              </a:tabLst>
              <a:defRPr baseline="0">
                <a:solidFill>
                  <a:schemeClr val="accent5"/>
                </a:solidFill>
              </a:defRPr>
            </a:lvl1pPr>
            <a:lvl2pPr marL="342900" indent="0">
              <a:buNone/>
              <a:defRPr/>
            </a:lvl2pPr>
            <a:lvl3pPr marL="685800" indent="0">
              <a:buNone/>
              <a:defRPr/>
            </a:lvl3pPr>
            <a:lvl4pPr marL="1028700" indent="0">
              <a:buNone/>
              <a:defRPr/>
            </a:lvl4pPr>
            <a:lvl5pPr marL="1371600" indent="0">
              <a:buNone/>
              <a:defRPr/>
            </a:lvl5pPr>
          </a:lstStyle>
          <a:p>
            <a:pPr marL="328142" indent="-328142">
              <a:lnSpc>
                <a:spcPct val="130000"/>
              </a:lnSpc>
              <a:spcBef>
                <a:spcPts val="0"/>
              </a:spcBef>
              <a:buNone/>
              <a:tabLst>
                <a:tab pos="6164618" algn="r"/>
              </a:tabLst>
            </a:pPr>
            <a:r>
              <a:rPr lang="en-GB" dirty="0">
                <a:solidFill>
                  <a:srgbClr val="6D6E71"/>
                </a:solidFill>
                <a:latin typeface="Arial" charset="0"/>
              </a:rPr>
              <a:t>Edit Page Title	#</a:t>
            </a:r>
          </a:p>
          <a:p>
            <a:pPr marL="328142" indent="-328142">
              <a:lnSpc>
                <a:spcPct val="130000"/>
              </a:lnSpc>
              <a:spcBef>
                <a:spcPts val="0"/>
              </a:spcBef>
              <a:buNone/>
              <a:tabLst>
                <a:tab pos="6164618" algn="r"/>
              </a:tabLst>
            </a:pPr>
            <a:r>
              <a:rPr lang="en-GB" dirty="0">
                <a:solidFill>
                  <a:srgbClr val="6D6E71"/>
                </a:solidFill>
                <a:latin typeface="Arial" charset="0"/>
              </a:rPr>
              <a:t>Edit Page Title	#</a:t>
            </a:r>
          </a:p>
          <a:p>
            <a:pPr marL="328142" indent="-328142">
              <a:lnSpc>
                <a:spcPct val="130000"/>
              </a:lnSpc>
              <a:spcBef>
                <a:spcPts val="0"/>
              </a:spcBef>
              <a:buNone/>
              <a:tabLst>
                <a:tab pos="6164618" algn="r"/>
              </a:tabLst>
            </a:pPr>
            <a:r>
              <a:rPr lang="en-GB" dirty="0">
                <a:solidFill>
                  <a:srgbClr val="6D6E71"/>
                </a:solidFill>
                <a:latin typeface="Arial" charset="0"/>
              </a:rPr>
              <a:t>Edit Page Title	#</a:t>
            </a:r>
          </a:p>
          <a:p>
            <a:pPr marL="328142" indent="-328142">
              <a:lnSpc>
                <a:spcPct val="130000"/>
              </a:lnSpc>
              <a:spcBef>
                <a:spcPts val="0"/>
              </a:spcBef>
              <a:buNone/>
              <a:tabLst>
                <a:tab pos="6164618" algn="r"/>
              </a:tabLst>
            </a:pPr>
            <a:r>
              <a:rPr lang="en-GB" dirty="0">
                <a:solidFill>
                  <a:srgbClr val="6D6E71"/>
                </a:solidFill>
                <a:latin typeface="Arial" charset="0"/>
              </a:rPr>
              <a:t>Edit Page Title	#</a:t>
            </a:r>
          </a:p>
        </p:txBody>
      </p:sp>
    </p:spTree>
    <p:extLst>
      <p:ext uri="{BB962C8B-B14F-4D97-AF65-F5344CB8AC3E}">
        <p14:creationId xmlns:p14="http://schemas.microsoft.com/office/powerpoint/2010/main" val="1321367279"/>
      </p:ext>
    </p:extLst>
  </p:cSld>
  <p:clrMapOvr>
    <a:masterClrMapping/>
  </p:clrMapOvr>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amp; 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2"/>
          <p:cNvSpPr>
            <a:spLocks noGrp="1" noChangeAspect="1"/>
          </p:cNvSpPr>
          <p:nvPr>
            <p:ph idx="1"/>
          </p:nvPr>
        </p:nvSpPr>
        <p:spPr>
          <a:xfrm>
            <a:off x="299161" y="992251"/>
            <a:ext cx="8547459" cy="363525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637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Person name | @Twitter</a:t>
            </a:r>
          </a:p>
        </p:txBody>
      </p:sp>
      <p:sp>
        <p:nvSpPr>
          <p:cNvPr id="6" name="Slide Number Placeholder 5"/>
          <p:cNvSpPr>
            <a:spLocks noGrp="1"/>
          </p:cNvSpPr>
          <p:nvPr>
            <p:ph type="sldNum" sz="quarter" idx="12"/>
          </p:nvPr>
        </p:nvSpPr>
        <p:spPr/>
        <p:txBody>
          <a:bodyPr/>
          <a:lstStyle/>
          <a:p>
            <a:fld id="{0FF6FC87-B173-4168-8F09-07DD9E7D5653}" type="slidenum">
              <a:rPr lang="en-US" smtClean="0"/>
              <a:t>‹#›</a:t>
            </a:fld>
            <a:endParaRPr lang="en-US"/>
          </a:p>
        </p:txBody>
      </p:sp>
    </p:spTree>
    <p:extLst>
      <p:ext uri="{BB962C8B-B14F-4D97-AF65-F5344CB8AC3E}">
        <p14:creationId xmlns:p14="http://schemas.microsoft.com/office/powerpoint/2010/main" val="2746660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amp;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2"/>
          <p:cNvSpPr>
            <a:spLocks noGrp="1"/>
          </p:cNvSpPr>
          <p:nvPr>
            <p:ph idx="1"/>
          </p:nvPr>
        </p:nvSpPr>
        <p:spPr>
          <a:xfrm>
            <a:off x="299161" y="992251"/>
            <a:ext cx="4143239" cy="363525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idx="12"/>
          </p:nvPr>
        </p:nvSpPr>
        <p:spPr>
          <a:xfrm>
            <a:off x="4701600" y="992251"/>
            <a:ext cx="4145020" cy="363525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3763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98" indent="0">
              <a:buNone/>
              <a:defRPr sz="1800">
                <a:solidFill>
                  <a:schemeClr val="tx1">
                    <a:tint val="75000"/>
                  </a:schemeClr>
                </a:solidFill>
              </a:defRPr>
            </a:lvl2pPr>
            <a:lvl3pPr marL="914018" indent="0">
              <a:buNone/>
              <a:defRPr sz="1600">
                <a:solidFill>
                  <a:schemeClr val="tx1">
                    <a:tint val="75000"/>
                  </a:schemeClr>
                </a:solidFill>
              </a:defRPr>
            </a:lvl3pPr>
            <a:lvl4pPr marL="1371022" indent="0">
              <a:buNone/>
              <a:defRPr sz="1400">
                <a:solidFill>
                  <a:schemeClr val="tx1">
                    <a:tint val="75000"/>
                  </a:schemeClr>
                </a:solidFill>
              </a:defRPr>
            </a:lvl4pPr>
            <a:lvl5pPr marL="1828034" indent="0">
              <a:buNone/>
              <a:defRPr sz="1400">
                <a:solidFill>
                  <a:schemeClr val="tx1">
                    <a:tint val="75000"/>
                  </a:schemeClr>
                </a:solidFill>
              </a:defRPr>
            </a:lvl5pPr>
            <a:lvl6pPr marL="2285031" indent="0">
              <a:buNone/>
              <a:defRPr sz="1400">
                <a:solidFill>
                  <a:schemeClr val="tx1">
                    <a:tint val="75000"/>
                  </a:schemeClr>
                </a:solidFill>
              </a:defRPr>
            </a:lvl6pPr>
            <a:lvl7pPr marL="2742029" indent="0">
              <a:buNone/>
              <a:defRPr sz="1400">
                <a:solidFill>
                  <a:schemeClr val="tx1">
                    <a:tint val="75000"/>
                  </a:schemeClr>
                </a:solidFill>
              </a:defRPr>
            </a:lvl7pPr>
            <a:lvl8pPr marL="3199040" indent="0">
              <a:buNone/>
              <a:defRPr sz="1400">
                <a:solidFill>
                  <a:schemeClr val="tx1">
                    <a:tint val="75000"/>
                  </a:schemeClr>
                </a:solidFill>
              </a:defRPr>
            </a:lvl8pPr>
            <a:lvl9pPr marL="365604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Person name | @Twitter</a:t>
            </a:r>
          </a:p>
        </p:txBody>
      </p:sp>
      <p:sp>
        <p:nvSpPr>
          <p:cNvPr id="6" name="Slide Number Placeholder 5"/>
          <p:cNvSpPr>
            <a:spLocks noGrp="1"/>
          </p:cNvSpPr>
          <p:nvPr>
            <p:ph type="sldNum" sz="quarter" idx="12"/>
          </p:nvPr>
        </p:nvSpPr>
        <p:spPr/>
        <p:txBody>
          <a:bodyPr/>
          <a:lstStyle/>
          <a:p>
            <a:fld id="{0FF6FC87-B173-4168-8F09-07DD9E7D5653}" type="slidenum">
              <a:rPr lang="en-US" smtClean="0"/>
              <a:t>‹#›</a:t>
            </a:fld>
            <a:endParaRPr lang="en-US"/>
          </a:p>
        </p:txBody>
      </p:sp>
    </p:spTree>
    <p:extLst>
      <p:ext uri="{BB962C8B-B14F-4D97-AF65-F5344CB8AC3E}">
        <p14:creationId xmlns:p14="http://schemas.microsoft.com/office/powerpoint/2010/main" val="70805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Person name | @Twitter</a:t>
            </a:r>
          </a:p>
        </p:txBody>
      </p:sp>
      <p:sp>
        <p:nvSpPr>
          <p:cNvPr id="7" name="Slide Number Placeholder 6"/>
          <p:cNvSpPr>
            <a:spLocks noGrp="1"/>
          </p:cNvSpPr>
          <p:nvPr>
            <p:ph type="sldNum" sz="quarter" idx="12"/>
          </p:nvPr>
        </p:nvSpPr>
        <p:spPr/>
        <p:txBody>
          <a:bodyPr/>
          <a:lstStyle/>
          <a:p>
            <a:fld id="{0FF6FC87-B173-4168-8F09-07DD9E7D5653}" type="slidenum">
              <a:rPr lang="en-US" smtClean="0"/>
              <a:t>‹#›</a:t>
            </a:fld>
            <a:endParaRPr lang="en-US"/>
          </a:p>
        </p:txBody>
      </p:sp>
    </p:spTree>
    <p:extLst>
      <p:ext uri="{BB962C8B-B14F-4D97-AF65-F5344CB8AC3E}">
        <p14:creationId xmlns:p14="http://schemas.microsoft.com/office/powerpoint/2010/main" val="284659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98" indent="0">
              <a:buNone/>
              <a:defRPr sz="2000" b="1"/>
            </a:lvl2pPr>
            <a:lvl3pPr marL="914018" indent="0">
              <a:buNone/>
              <a:defRPr sz="1800" b="1"/>
            </a:lvl3pPr>
            <a:lvl4pPr marL="1371022" indent="0">
              <a:buNone/>
              <a:defRPr sz="1600" b="1"/>
            </a:lvl4pPr>
            <a:lvl5pPr marL="1828034" indent="0">
              <a:buNone/>
              <a:defRPr sz="1600" b="1"/>
            </a:lvl5pPr>
            <a:lvl6pPr marL="2285031" indent="0">
              <a:buNone/>
              <a:defRPr sz="1600" b="1"/>
            </a:lvl6pPr>
            <a:lvl7pPr marL="2742029" indent="0">
              <a:buNone/>
              <a:defRPr sz="1600" b="1"/>
            </a:lvl7pPr>
            <a:lvl8pPr marL="3199040" indent="0">
              <a:buNone/>
              <a:defRPr sz="1600" b="1"/>
            </a:lvl8pPr>
            <a:lvl9pPr marL="365604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3" y="1151335"/>
            <a:ext cx="4041775" cy="479822"/>
          </a:xfrm>
        </p:spPr>
        <p:txBody>
          <a:bodyPr anchor="b"/>
          <a:lstStyle>
            <a:lvl1pPr marL="0" indent="0">
              <a:buNone/>
              <a:defRPr sz="2400" b="1"/>
            </a:lvl1pPr>
            <a:lvl2pPr marL="456998" indent="0">
              <a:buNone/>
              <a:defRPr sz="2000" b="1"/>
            </a:lvl2pPr>
            <a:lvl3pPr marL="914018" indent="0">
              <a:buNone/>
              <a:defRPr sz="1800" b="1"/>
            </a:lvl3pPr>
            <a:lvl4pPr marL="1371022" indent="0">
              <a:buNone/>
              <a:defRPr sz="1600" b="1"/>
            </a:lvl4pPr>
            <a:lvl5pPr marL="1828034" indent="0">
              <a:buNone/>
              <a:defRPr sz="1600" b="1"/>
            </a:lvl5pPr>
            <a:lvl6pPr marL="2285031" indent="0">
              <a:buNone/>
              <a:defRPr sz="1600" b="1"/>
            </a:lvl6pPr>
            <a:lvl7pPr marL="2742029" indent="0">
              <a:buNone/>
              <a:defRPr sz="1600" b="1"/>
            </a:lvl7pPr>
            <a:lvl8pPr marL="3199040" indent="0">
              <a:buNone/>
              <a:defRPr sz="1600" b="1"/>
            </a:lvl8pPr>
            <a:lvl9pPr marL="36560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Person name | @Twitter</a:t>
            </a:r>
          </a:p>
        </p:txBody>
      </p:sp>
      <p:sp>
        <p:nvSpPr>
          <p:cNvPr id="9" name="Slide Number Placeholder 8"/>
          <p:cNvSpPr>
            <a:spLocks noGrp="1"/>
          </p:cNvSpPr>
          <p:nvPr>
            <p:ph type="sldNum" sz="quarter" idx="12"/>
          </p:nvPr>
        </p:nvSpPr>
        <p:spPr/>
        <p:txBody>
          <a:bodyPr/>
          <a:lstStyle/>
          <a:p>
            <a:fld id="{0FF6FC87-B173-4168-8F09-07DD9E7D5653}" type="slidenum">
              <a:rPr lang="en-US" smtClean="0"/>
              <a:t>‹#›</a:t>
            </a:fld>
            <a:endParaRPr lang="en-US"/>
          </a:p>
        </p:txBody>
      </p:sp>
    </p:spTree>
    <p:extLst>
      <p:ext uri="{BB962C8B-B14F-4D97-AF65-F5344CB8AC3E}">
        <p14:creationId xmlns:p14="http://schemas.microsoft.com/office/powerpoint/2010/main" val="208446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Person name | @Twitter</a:t>
            </a:r>
          </a:p>
        </p:txBody>
      </p:sp>
      <p:sp>
        <p:nvSpPr>
          <p:cNvPr id="5" name="Slide Number Placeholder 4"/>
          <p:cNvSpPr>
            <a:spLocks noGrp="1"/>
          </p:cNvSpPr>
          <p:nvPr>
            <p:ph type="sldNum" sz="quarter" idx="12"/>
          </p:nvPr>
        </p:nvSpPr>
        <p:spPr/>
        <p:txBody>
          <a:bodyPr/>
          <a:lstStyle/>
          <a:p>
            <a:fld id="{0FF6FC87-B173-4168-8F09-07DD9E7D5653}" type="slidenum">
              <a:rPr lang="en-US" smtClean="0"/>
              <a:t>‹#›</a:t>
            </a:fld>
            <a:endParaRPr lang="en-US"/>
          </a:p>
        </p:txBody>
      </p:sp>
    </p:spTree>
    <p:extLst>
      <p:ext uri="{BB962C8B-B14F-4D97-AF65-F5344CB8AC3E}">
        <p14:creationId xmlns:p14="http://schemas.microsoft.com/office/powerpoint/2010/main" val="27352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Person name | @Twitter</a:t>
            </a:r>
          </a:p>
        </p:txBody>
      </p:sp>
      <p:sp>
        <p:nvSpPr>
          <p:cNvPr id="4" name="Slide Number Placeholder 3"/>
          <p:cNvSpPr>
            <a:spLocks noGrp="1"/>
          </p:cNvSpPr>
          <p:nvPr>
            <p:ph type="sldNum" sz="quarter" idx="12"/>
          </p:nvPr>
        </p:nvSpPr>
        <p:spPr/>
        <p:txBody>
          <a:bodyPr/>
          <a:lstStyle/>
          <a:p>
            <a:fld id="{0FF6FC87-B173-4168-8F09-07DD9E7D5653}" type="slidenum">
              <a:rPr lang="en-US" smtClean="0"/>
              <a:t>‹#›</a:t>
            </a:fld>
            <a:endParaRPr lang="en-US"/>
          </a:p>
        </p:txBody>
      </p:sp>
    </p:spTree>
    <p:extLst>
      <p:ext uri="{BB962C8B-B14F-4D97-AF65-F5344CB8AC3E}">
        <p14:creationId xmlns:p14="http://schemas.microsoft.com/office/powerpoint/2010/main" val="85482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6998" indent="0">
              <a:buNone/>
              <a:defRPr sz="1200"/>
            </a:lvl2pPr>
            <a:lvl3pPr marL="914018" indent="0">
              <a:buNone/>
              <a:defRPr sz="1000"/>
            </a:lvl3pPr>
            <a:lvl4pPr marL="1371022" indent="0">
              <a:buNone/>
              <a:defRPr sz="900"/>
            </a:lvl4pPr>
            <a:lvl5pPr marL="1828034" indent="0">
              <a:buNone/>
              <a:defRPr sz="900"/>
            </a:lvl5pPr>
            <a:lvl6pPr marL="2285031" indent="0">
              <a:buNone/>
              <a:defRPr sz="900"/>
            </a:lvl6pPr>
            <a:lvl7pPr marL="2742029" indent="0">
              <a:buNone/>
              <a:defRPr sz="900"/>
            </a:lvl7pPr>
            <a:lvl8pPr marL="3199040" indent="0">
              <a:buNone/>
              <a:defRPr sz="900"/>
            </a:lvl8pPr>
            <a:lvl9pPr marL="365604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Person name | @Twitter</a:t>
            </a:r>
          </a:p>
        </p:txBody>
      </p:sp>
      <p:sp>
        <p:nvSpPr>
          <p:cNvPr id="7" name="Slide Number Placeholder 6"/>
          <p:cNvSpPr>
            <a:spLocks noGrp="1"/>
          </p:cNvSpPr>
          <p:nvPr>
            <p:ph type="sldNum" sz="quarter" idx="12"/>
          </p:nvPr>
        </p:nvSpPr>
        <p:spPr/>
        <p:txBody>
          <a:bodyPr/>
          <a:lstStyle/>
          <a:p>
            <a:fld id="{0FF6FC87-B173-4168-8F09-07DD9E7D5653}" type="slidenum">
              <a:rPr lang="en-US" smtClean="0"/>
              <a:t>‹#›</a:t>
            </a:fld>
            <a:endParaRPr lang="en-US"/>
          </a:p>
        </p:txBody>
      </p:sp>
    </p:spTree>
    <p:extLst>
      <p:ext uri="{BB962C8B-B14F-4D97-AF65-F5344CB8AC3E}">
        <p14:creationId xmlns:p14="http://schemas.microsoft.com/office/powerpoint/2010/main" val="60150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98" indent="0">
              <a:buNone/>
              <a:defRPr sz="2800"/>
            </a:lvl2pPr>
            <a:lvl3pPr marL="914018" indent="0">
              <a:buNone/>
              <a:defRPr sz="2400"/>
            </a:lvl3pPr>
            <a:lvl4pPr marL="1371022" indent="0">
              <a:buNone/>
              <a:defRPr sz="2000"/>
            </a:lvl4pPr>
            <a:lvl5pPr marL="1828034" indent="0">
              <a:buNone/>
              <a:defRPr sz="2000"/>
            </a:lvl5pPr>
            <a:lvl6pPr marL="2285031" indent="0">
              <a:buNone/>
              <a:defRPr sz="2000"/>
            </a:lvl6pPr>
            <a:lvl7pPr marL="2742029" indent="0">
              <a:buNone/>
              <a:defRPr sz="2000"/>
            </a:lvl7pPr>
            <a:lvl8pPr marL="3199040" indent="0">
              <a:buNone/>
              <a:defRPr sz="2000"/>
            </a:lvl8pPr>
            <a:lvl9pPr marL="3656045" indent="0">
              <a:buNone/>
              <a:defRPr sz="2000"/>
            </a:lvl9pPr>
          </a:lstStyle>
          <a:p>
            <a:endParaRPr lang="en-US"/>
          </a:p>
        </p:txBody>
      </p:sp>
      <p:sp>
        <p:nvSpPr>
          <p:cNvPr id="4" name="Text Placeholder 3"/>
          <p:cNvSpPr>
            <a:spLocks noGrp="1"/>
          </p:cNvSpPr>
          <p:nvPr>
            <p:ph type="body" sz="half" idx="2"/>
          </p:nvPr>
        </p:nvSpPr>
        <p:spPr>
          <a:xfrm>
            <a:off x="1792288" y="4025520"/>
            <a:ext cx="5486400" cy="603647"/>
          </a:xfrm>
        </p:spPr>
        <p:txBody>
          <a:bodyPr/>
          <a:lstStyle>
            <a:lvl1pPr marL="0" indent="0">
              <a:buNone/>
              <a:defRPr sz="1400"/>
            </a:lvl1pPr>
            <a:lvl2pPr marL="456998" indent="0">
              <a:buNone/>
              <a:defRPr sz="1200"/>
            </a:lvl2pPr>
            <a:lvl3pPr marL="914018" indent="0">
              <a:buNone/>
              <a:defRPr sz="1000"/>
            </a:lvl3pPr>
            <a:lvl4pPr marL="1371022" indent="0">
              <a:buNone/>
              <a:defRPr sz="900"/>
            </a:lvl4pPr>
            <a:lvl5pPr marL="1828034" indent="0">
              <a:buNone/>
              <a:defRPr sz="900"/>
            </a:lvl5pPr>
            <a:lvl6pPr marL="2285031" indent="0">
              <a:buNone/>
              <a:defRPr sz="900"/>
            </a:lvl6pPr>
            <a:lvl7pPr marL="2742029" indent="0">
              <a:buNone/>
              <a:defRPr sz="900"/>
            </a:lvl7pPr>
            <a:lvl8pPr marL="3199040" indent="0">
              <a:buNone/>
              <a:defRPr sz="900"/>
            </a:lvl8pPr>
            <a:lvl9pPr marL="365604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Person name | @Twitter</a:t>
            </a:r>
          </a:p>
        </p:txBody>
      </p:sp>
      <p:sp>
        <p:nvSpPr>
          <p:cNvPr id="7" name="Slide Number Placeholder 6"/>
          <p:cNvSpPr>
            <a:spLocks noGrp="1"/>
          </p:cNvSpPr>
          <p:nvPr>
            <p:ph type="sldNum" sz="quarter" idx="12"/>
          </p:nvPr>
        </p:nvSpPr>
        <p:spPr/>
        <p:txBody>
          <a:bodyPr/>
          <a:lstStyle/>
          <a:p>
            <a:fld id="{0FF6FC87-B173-4168-8F09-07DD9E7D5653}" type="slidenum">
              <a:rPr lang="en-US" smtClean="0"/>
              <a:t>‹#›</a:t>
            </a:fld>
            <a:endParaRPr lang="en-US"/>
          </a:p>
        </p:txBody>
      </p:sp>
    </p:spTree>
    <p:extLst>
      <p:ext uri="{BB962C8B-B14F-4D97-AF65-F5344CB8AC3E}">
        <p14:creationId xmlns:p14="http://schemas.microsoft.com/office/powerpoint/2010/main" val="362059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06" tIns="45703" rIns="91406" bIns="45703"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06" tIns="45703" rIns="91406" bIns="4570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06" tIns="45703" rIns="91406" bIns="45703" rtlCol="0" anchor="ctr"/>
          <a:lstStyle>
            <a:lvl1pPr algn="l">
              <a:defRPr sz="1200">
                <a:solidFill>
                  <a:schemeClr val="tx1">
                    <a:tint val="75000"/>
                  </a:schemeClr>
                </a:solidFill>
                <a:latin typeface="Abadi" panose="020B0604020104020204" pitchFamily="34" charset="0"/>
              </a:defRPr>
            </a:lvl1pPr>
          </a:lstStyle>
          <a:p>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06" tIns="45703" rIns="91406" bIns="45703" rtlCol="0" anchor="ctr"/>
          <a:lstStyle>
            <a:lvl1pPr algn="ctr">
              <a:defRPr sz="1200">
                <a:solidFill>
                  <a:schemeClr val="tx1">
                    <a:tint val="75000"/>
                  </a:schemeClr>
                </a:solidFill>
                <a:latin typeface="Abadi" panose="020B0604020104020204" pitchFamily="34" charset="0"/>
              </a:defRPr>
            </a:lvl1pPr>
          </a:lstStyle>
          <a:p>
            <a:r>
              <a:rPr lang="en-US" dirty="0"/>
              <a:t>Person name | @Twitter</a:t>
            </a: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06" tIns="45703" rIns="91406" bIns="45703" rtlCol="0" anchor="ctr"/>
          <a:lstStyle>
            <a:lvl1pPr algn="r">
              <a:defRPr sz="1200">
                <a:solidFill>
                  <a:schemeClr val="tx1">
                    <a:tint val="75000"/>
                  </a:schemeClr>
                </a:solidFill>
                <a:latin typeface="Abadi" panose="020B0604020104020204" pitchFamily="34" charset="0"/>
              </a:defRPr>
            </a:lvl1pPr>
          </a:lstStyle>
          <a:p>
            <a:fld id="{0FF6FC87-B173-4168-8F09-07DD9E7D5653}" type="slidenum">
              <a:rPr lang="en-US" smtClean="0"/>
              <a:pPr/>
              <a:t>‹#›</a:t>
            </a:fld>
            <a:endParaRPr lang="en-US" dirty="0"/>
          </a:p>
        </p:txBody>
      </p:sp>
    </p:spTree>
    <p:extLst>
      <p:ext uri="{BB962C8B-B14F-4D97-AF65-F5344CB8AC3E}">
        <p14:creationId xmlns:p14="http://schemas.microsoft.com/office/powerpoint/2010/main" val="3825185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740" r:id="rId13"/>
    <p:sldLayoutId id="2147483741" r:id="rId14"/>
  </p:sldLayoutIdLst>
  <p:hf hdr="0" ftr="0" dt="0"/>
  <p:txStyles>
    <p:titleStyle>
      <a:lvl1pPr algn="ctr" defTabSz="914018" rtl="0" eaLnBrk="1" latinLnBrk="0" hangingPunct="1">
        <a:spcBef>
          <a:spcPct val="0"/>
        </a:spcBef>
        <a:buNone/>
        <a:defRPr sz="4400" kern="1200">
          <a:solidFill>
            <a:schemeClr val="tx1"/>
          </a:solidFill>
          <a:latin typeface="Abadi" panose="020B0604020202020204" pitchFamily="34" charset="0"/>
          <a:ea typeface="+mj-ea"/>
          <a:cs typeface="+mj-cs"/>
        </a:defRPr>
      </a:lvl1pPr>
    </p:titleStyle>
    <p:bodyStyle>
      <a:lvl1pPr marL="342749" indent="-342749" algn="l" defTabSz="914018" rtl="0" eaLnBrk="1" latinLnBrk="0" hangingPunct="1">
        <a:spcBef>
          <a:spcPct val="20000"/>
        </a:spcBef>
        <a:buFont typeface="Arial" panose="020B0604020202020204" pitchFamily="34" charset="0"/>
        <a:buChar char="•"/>
        <a:defRPr sz="3200" kern="1200">
          <a:solidFill>
            <a:schemeClr val="tx1"/>
          </a:solidFill>
          <a:latin typeface="Abadi" panose="020B0604020202020204" pitchFamily="34" charset="0"/>
          <a:ea typeface="+mn-ea"/>
          <a:cs typeface="+mn-cs"/>
        </a:defRPr>
      </a:lvl1pPr>
      <a:lvl2pPr marL="742643" indent="-285631" algn="l" defTabSz="914018" rtl="0" eaLnBrk="1" latinLnBrk="0" hangingPunct="1">
        <a:spcBef>
          <a:spcPct val="20000"/>
        </a:spcBef>
        <a:buFont typeface="Arial" panose="020B0604020202020204" pitchFamily="34" charset="0"/>
        <a:buChar char="–"/>
        <a:defRPr sz="2800" kern="1200">
          <a:solidFill>
            <a:schemeClr val="tx1"/>
          </a:solidFill>
          <a:latin typeface="Abadi" panose="020B0604020202020204" pitchFamily="34" charset="0"/>
          <a:ea typeface="+mn-ea"/>
          <a:cs typeface="+mn-cs"/>
        </a:defRPr>
      </a:lvl2pPr>
      <a:lvl3pPr marL="1142516" indent="-228498" algn="l" defTabSz="914018" rtl="0" eaLnBrk="1" latinLnBrk="0" hangingPunct="1">
        <a:spcBef>
          <a:spcPct val="20000"/>
        </a:spcBef>
        <a:buFont typeface="Arial" panose="020B0604020202020204" pitchFamily="34" charset="0"/>
        <a:buChar char="•"/>
        <a:defRPr sz="2400" kern="1200">
          <a:solidFill>
            <a:schemeClr val="tx1"/>
          </a:solidFill>
          <a:latin typeface="Abadi" panose="020B0604020202020204" pitchFamily="34" charset="0"/>
          <a:ea typeface="+mn-ea"/>
          <a:cs typeface="+mn-cs"/>
        </a:defRPr>
      </a:lvl3pPr>
      <a:lvl4pPr marL="1599520" indent="-228498" algn="l" defTabSz="914018" rtl="0" eaLnBrk="1" latinLnBrk="0" hangingPunct="1">
        <a:spcBef>
          <a:spcPct val="20000"/>
        </a:spcBef>
        <a:buFont typeface="Arial" panose="020B0604020202020204" pitchFamily="34" charset="0"/>
        <a:buChar char="–"/>
        <a:defRPr sz="2000" kern="1200">
          <a:solidFill>
            <a:schemeClr val="tx1"/>
          </a:solidFill>
          <a:latin typeface="Abadi" panose="020B0604020202020204" pitchFamily="34" charset="0"/>
          <a:ea typeface="+mn-ea"/>
          <a:cs typeface="+mn-cs"/>
        </a:defRPr>
      </a:lvl4pPr>
      <a:lvl5pPr marL="2056532" indent="-228498" algn="l" defTabSz="914018" rtl="0" eaLnBrk="1" latinLnBrk="0" hangingPunct="1">
        <a:spcBef>
          <a:spcPct val="20000"/>
        </a:spcBef>
        <a:buFont typeface="Arial" panose="020B0604020202020204" pitchFamily="34" charset="0"/>
        <a:buChar char="»"/>
        <a:defRPr sz="2000" kern="1200">
          <a:solidFill>
            <a:schemeClr val="tx1"/>
          </a:solidFill>
          <a:latin typeface="Abadi" panose="020B0604020202020204" pitchFamily="34" charset="0"/>
          <a:ea typeface="+mn-ea"/>
          <a:cs typeface="+mn-cs"/>
        </a:defRPr>
      </a:lvl5pPr>
      <a:lvl6pPr marL="2513529"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2"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1"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18" rtl="0" eaLnBrk="1" latinLnBrk="0" hangingPunct="1">
        <a:defRPr sz="1800" kern="1200">
          <a:solidFill>
            <a:schemeClr val="tx1"/>
          </a:solidFill>
          <a:latin typeface="+mn-lt"/>
          <a:ea typeface="+mn-ea"/>
          <a:cs typeface="+mn-cs"/>
        </a:defRPr>
      </a:lvl1pPr>
      <a:lvl2pPr marL="456998" algn="l" defTabSz="914018" rtl="0" eaLnBrk="1" latinLnBrk="0" hangingPunct="1">
        <a:defRPr sz="1800" kern="1200">
          <a:solidFill>
            <a:schemeClr val="tx1"/>
          </a:solidFill>
          <a:latin typeface="+mn-lt"/>
          <a:ea typeface="+mn-ea"/>
          <a:cs typeface="+mn-cs"/>
        </a:defRPr>
      </a:lvl2pPr>
      <a:lvl3pPr marL="914018" algn="l" defTabSz="914018" rtl="0" eaLnBrk="1" latinLnBrk="0" hangingPunct="1">
        <a:defRPr sz="1800" kern="1200">
          <a:solidFill>
            <a:schemeClr val="tx1"/>
          </a:solidFill>
          <a:latin typeface="+mn-lt"/>
          <a:ea typeface="+mn-ea"/>
          <a:cs typeface="+mn-cs"/>
        </a:defRPr>
      </a:lvl3pPr>
      <a:lvl4pPr marL="1371022" algn="l" defTabSz="914018" rtl="0" eaLnBrk="1" latinLnBrk="0" hangingPunct="1">
        <a:defRPr sz="1800" kern="1200">
          <a:solidFill>
            <a:schemeClr val="tx1"/>
          </a:solidFill>
          <a:latin typeface="+mn-lt"/>
          <a:ea typeface="+mn-ea"/>
          <a:cs typeface="+mn-cs"/>
        </a:defRPr>
      </a:lvl4pPr>
      <a:lvl5pPr marL="1828034" algn="l" defTabSz="914018" rtl="0" eaLnBrk="1" latinLnBrk="0" hangingPunct="1">
        <a:defRPr sz="1800" kern="1200">
          <a:solidFill>
            <a:schemeClr val="tx1"/>
          </a:solidFill>
          <a:latin typeface="+mn-lt"/>
          <a:ea typeface="+mn-ea"/>
          <a:cs typeface="+mn-cs"/>
        </a:defRPr>
      </a:lvl5pPr>
      <a:lvl6pPr marL="2285031" algn="l" defTabSz="914018" rtl="0" eaLnBrk="1" latinLnBrk="0" hangingPunct="1">
        <a:defRPr sz="1800" kern="1200">
          <a:solidFill>
            <a:schemeClr val="tx1"/>
          </a:solidFill>
          <a:latin typeface="+mn-lt"/>
          <a:ea typeface="+mn-ea"/>
          <a:cs typeface="+mn-cs"/>
        </a:defRPr>
      </a:lvl6pPr>
      <a:lvl7pPr marL="2742029" algn="l" defTabSz="914018" rtl="0" eaLnBrk="1" latinLnBrk="0" hangingPunct="1">
        <a:defRPr sz="1800" kern="1200">
          <a:solidFill>
            <a:schemeClr val="tx1"/>
          </a:solidFill>
          <a:latin typeface="+mn-lt"/>
          <a:ea typeface="+mn-ea"/>
          <a:cs typeface="+mn-cs"/>
        </a:defRPr>
      </a:lvl7pPr>
      <a:lvl8pPr marL="3199040" algn="l" defTabSz="914018" rtl="0" eaLnBrk="1" latinLnBrk="0" hangingPunct="1">
        <a:defRPr sz="1800" kern="1200">
          <a:solidFill>
            <a:schemeClr val="tx1"/>
          </a:solidFill>
          <a:latin typeface="+mn-lt"/>
          <a:ea typeface="+mn-ea"/>
          <a:cs typeface="+mn-cs"/>
        </a:defRPr>
      </a:lvl8pPr>
      <a:lvl9pPr marL="3656045" algn="l" defTabSz="9140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161" y="149850"/>
            <a:ext cx="8547459" cy="526500"/>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noChangeAspect="1"/>
          </p:cNvSpPr>
          <p:nvPr>
            <p:ph type="body" idx="1"/>
          </p:nvPr>
        </p:nvSpPr>
        <p:spPr>
          <a:xfrm>
            <a:off x="299161" y="992251"/>
            <a:ext cx="8547459" cy="363525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26" descr="Visual Identitiy Band"/>
          <p:cNvPicPr preferRelativeResize="0">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 y="779717"/>
            <a:ext cx="9143997" cy="36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Box 6"/>
          <p:cNvSpPr txBox="1">
            <a:spLocks noChangeArrowheads="1"/>
          </p:cNvSpPr>
          <p:nvPr/>
        </p:nvSpPr>
        <p:spPr bwMode="auto">
          <a:xfrm>
            <a:off x="8513917" y="4835589"/>
            <a:ext cx="329564" cy="223885"/>
          </a:xfrm>
          <a:prstGeom prst="rect">
            <a:avLst/>
          </a:prstGeom>
          <a:noFill/>
          <a:ln w="9525">
            <a:noFill/>
            <a:miter lim="800000"/>
            <a:headEnd/>
            <a:tailEnd/>
          </a:ln>
        </p:spPr>
        <p:txBody>
          <a:bodyPr lIns="0" tIns="0" rIns="0" bIns="0" anchor="ct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r" eaLnBrk="1" hangingPunct="1"/>
            <a:fld id="{6E0DC809-1827-F44D-A8AA-8C566384234E}" type="slidenum">
              <a:rPr lang="en-US" sz="675" baseline="0">
                <a:solidFill>
                  <a:srgbClr val="6D6E71"/>
                </a:solidFill>
                <a:latin typeface="+mn-lt"/>
              </a:rPr>
              <a:pPr algn="r" eaLnBrk="1" hangingPunct="1"/>
              <a:t>‹#›</a:t>
            </a:fld>
            <a:endParaRPr lang="en-US" sz="675" baseline="0">
              <a:solidFill>
                <a:srgbClr val="6D6E71"/>
              </a:solidFill>
              <a:latin typeface="+mn-lt"/>
            </a:endParaRPr>
          </a:p>
        </p:txBody>
      </p:sp>
      <p:sp>
        <p:nvSpPr>
          <p:cNvPr id="15" name="Text Box 25"/>
          <p:cNvSpPr txBox="1">
            <a:spLocks noChangeArrowheads="1"/>
          </p:cNvSpPr>
          <p:nvPr/>
        </p:nvSpPr>
        <p:spPr bwMode="auto">
          <a:xfrm>
            <a:off x="5225591" y="4853452"/>
            <a:ext cx="3206298" cy="189350"/>
          </a:xfrm>
          <a:prstGeom prst="rect">
            <a:avLst/>
          </a:prstGeom>
          <a:noFill/>
          <a:ln w="9525">
            <a:noFill/>
            <a:miter lim="800000"/>
            <a:headEnd/>
            <a:tailEnd/>
          </a:ln>
          <a:effectLst/>
        </p:spPr>
        <p:txBody>
          <a:bodyPr lIns="0" tIns="0" rIns="99473" bIns="0" anchor="ctr"/>
          <a:lstStyle/>
          <a:p>
            <a:pPr marL="421713" indent="-421713" algn="r" defTabSz="842145">
              <a:spcBef>
                <a:spcPct val="40000"/>
              </a:spcBef>
              <a:spcAft>
                <a:spcPct val="40000"/>
              </a:spcAft>
              <a:defRPr/>
            </a:pPr>
            <a:r>
              <a:rPr lang="en-GB" sz="675" baseline="0" dirty="0">
                <a:solidFill>
                  <a:srgbClr val="6D6E71"/>
                </a:solidFill>
                <a:latin typeface="+mn-lt"/>
                <a:ea typeface="+mn-ea"/>
              </a:rPr>
              <a:t>Document Title</a:t>
            </a:r>
          </a:p>
        </p:txBody>
      </p:sp>
      <p:pic>
        <p:nvPicPr>
          <p:cNvPr id="8" name="Picture 7"/>
          <p:cNvPicPr>
            <a:picLocks noChangeAspect="1"/>
          </p:cNvPicPr>
          <p:nvPr/>
        </p:nvPicPr>
        <p:blipFill>
          <a:blip r:embed="rId9" cstate="print"/>
          <a:stretch>
            <a:fillRect/>
          </a:stretch>
        </p:blipFill>
        <p:spPr>
          <a:xfrm>
            <a:off x="7508434" y="183965"/>
            <a:ext cx="1338186" cy="415520"/>
          </a:xfrm>
          <a:prstGeom prst="rect">
            <a:avLst/>
          </a:prstGeom>
        </p:spPr>
      </p:pic>
    </p:spTree>
    <p:extLst>
      <p:ext uri="{BB962C8B-B14F-4D97-AF65-F5344CB8AC3E}">
        <p14:creationId xmlns:p14="http://schemas.microsoft.com/office/powerpoint/2010/main" val="319023726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p:txStyles>
    <p:titleStyle>
      <a:lvl1pPr algn="l" defTabSz="685800" rtl="0" eaLnBrk="1" latinLnBrk="0" hangingPunct="1">
        <a:lnSpc>
          <a:spcPct val="90000"/>
        </a:lnSpc>
        <a:spcBef>
          <a:spcPct val="0"/>
        </a:spcBef>
        <a:buNone/>
        <a:defRPr sz="2100" kern="1200" baseline="0">
          <a:solidFill>
            <a:schemeClr val="accent5"/>
          </a:solidFill>
          <a:latin typeface="Slide Heading"/>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1350" kern="1200" baseline="0">
          <a:solidFill>
            <a:schemeClr val="tx1"/>
          </a:solidFill>
          <a:latin typeface="Body Level 1"/>
          <a:ea typeface="+mn-ea"/>
          <a:cs typeface="+mn-cs"/>
        </a:defRPr>
      </a:lvl1pPr>
      <a:lvl2pPr marL="514350" indent="-171450" algn="l" defTabSz="685800" rtl="0" eaLnBrk="1" latinLnBrk="0" hangingPunct="1">
        <a:lnSpc>
          <a:spcPct val="90000"/>
        </a:lnSpc>
        <a:spcBef>
          <a:spcPts val="375"/>
        </a:spcBef>
        <a:buClr>
          <a:schemeClr val="accent3"/>
        </a:buClr>
        <a:buSzPct val="100000"/>
        <a:buFont typeface="Wingdings" panose="05000000000000000000" pitchFamily="2" charset="2"/>
        <a:buChar char="§"/>
        <a:defRPr sz="1200" kern="1200" baseline="0">
          <a:solidFill>
            <a:schemeClr val="tx1"/>
          </a:solidFill>
          <a:latin typeface="Body Level 2"/>
          <a:ea typeface="+mn-ea"/>
          <a:cs typeface="+mn-cs"/>
        </a:defRPr>
      </a:lvl2pPr>
      <a:lvl3pPr marL="857250" indent="-171450" algn="l" defTabSz="685800" rtl="0" eaLnBrk="1" latinLnBrk="0" hangingPunct="1">
        <a:lnSpc>
          <a:spcPct val="90000"/>
        </a:lnSpc>
        <a:spcBef>
          <a:spcPts val="375"/>
        </a:spcBef>
        <a:buClr>
          <a:schemeClr val="accent3"/>
        </a:buClr>
        <a:buSzPct val="80000"/>
        <a:buFont typeface="Courier New" panose="02070309020205020404" pitchFamily="49" charset="0"/>
        <a:buChar char="o"/>
        <a:defRPr sz="1125" kern="1200" baseline="0">
          <a:solidFill>
            <a:schemeClr val="tx1"/>
          </a:solidFill>
          <a:latin typeface="Body Level 3"/>
          <a:ea typeface="+mn-ea"/>
          <a:cs typeface="+mn-cs"/>
        </a:defRPr>
      </a:lvl3pPr>
      <a:lvl4pPr marL="1200150" indent="-171450" algn="l" defTabSz="685800" rtl="0" eaLnBrk="1" latinLnBrk="0" hangingPunct="1">
        <a:lnSpc>
          <a:spcPct val="90000"/>
        </a:lnSpc>
        <a:spcBef>
          <a:spcPts val="375"/>
        </a:spcBef>
        <a:buClr>
          <a:schemeClr val="accent3"/>
        </a:buClr>
        <a:buSzPct val="60000"/>
        <a:buFont typeface="Wingdings" panose="05000000000000000000" pitchFamily="2" charset="2"/>
        <a:buChar char="q"/>
        <a:defRPr sz="1050" kern="1200" baseline="0">
          <a:solidFill>
            <a:schemeClr val="tx1"/>
          </a:solidFill>
          <a:latin typeface="Body Level 4"/>
          <a:ea typeface="+mn-ea"/>
          <a:cs typeface="+mn-cs"/>
        </a:defRPr>
      </a:lvl4pPr>
      <a:lvl5pPr marL="1543050" indent="-171450" algn="l" defTabSz="685800" rtl="0" eaLnBrk="1" latinLnBrk="0" hangingPunct="1">
        <a:lnSpc>
          <a:spcPct val="90000"/>
        </a:lnSpc>
        <a:spcBef>
          <a:spcPts val="375"/>
        </a:spcBef>
        <a:buClr>
          <a:schemeClr val="accent3"/>
        </a:buClr>
        <a:buFont typeface="Arial" panose="020B0604020202020204" pitchFamily="34" charset="0"/>
        <a:buChar char="-"/>
        <a:defRPr sz="900" kern="1200" baseline="0">
          <a:solidFill>
            <a:schemeClr val="tx1"/>
          </a:solidFill>
          <a:latin typeface="Body Level 5"/>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hyperlink" Target="https://www.surveygizmo.com/s3/4809311/Science-Based-Targets-for-Financial-Institutions-Assessment-report" TargetMode="External"/><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hyperlink" Target="https://wri.zoom.us/webinar/register/WN_4kSZdfy8QqehVsCVkn8vxQ" TargetMode="External"/><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hyperlink" Target="mailto:joseph.bensalem@issgovernance.co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hyperlink" Target="mailto:nate.aden@wri.org" TargetMode="External"/><Relationship Id="rId7" Type="http://schemas.openxmlformats.org/officeDocument/2006/relationships/hyperlink" Target="mailto:florence@2degrees-investing.or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mailto:kaboo.leung@navigant.com" TargetMode="External"/><Relationship Id="rId5" Type="http://schemas.openxmlformats.org/officeDocument/2006/relationships/hyperlink" Target="mailto:giel.linthorst@navigant.com" TargetMode="External"/><Relationship Id="rId4" Type="http://schemas.openxmlformats.org/officeDocument/2006/relationships/hyperlink" Target="mailto:chendan.yan@wri.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a:xfrm>
            <a:off x="452893" y="1934742"/>
            <a:ext cx="4042907" cy="262523"/>
          </a:xfrm>
        </p:spPr>
        <p:txBody>
          <a:bodyPr>
            <a:noAutofit/>
          </a:bodyPr>
          <a:lstStyle/>
          <a:p>
            <a:r>
              <a:rPr lang="en-GB" dirty="0">
                <a:latin typeface="Georgia" panose="02040502050405020303" pitchFamily="18" charset="0"/>
              </a:rPr>
              <a:t>Webinar with Standard Chartered </a:t>
            </a:r>
            <a:endParaRPr lang="en-US" dirty="0">
              <a:latin typeface="Georgia" panose="02040502050405020303" pitchFamily="18" charset="0"/>
            </a:endParaRPr>
          </a:p>
        </p:txBody>
      </p:sp>
      <p:sp>
        <p:nvSpPr>
          <p:cNvPr id="21" name="Text Placeholder 20"/>
          <p:cNvSpPr>
            <a:spLocks noGrp="1"/>
          </p:cNvSpPr>
          <p:nvPr>
            <p:ph type="body" sz="quarter" idx="13"/>
          </p:nvPr>
        </p:nvSpPr>
        <p:spPr>
          <a:xfrm>
            <a:off x="452895" y="2542608"/>
            <a:ext cx="3773713" cy="721325"/>
          </a:xfrm>
        </p:spPr>
        <p:txBody>
          <a:bodyPr>
            <a:noAutofit/>
          </a:bodyPr>
          <a:lstStyle/>
          <a:p>
            <a:r>
              <a:rPr lang="en-GB" sz="1800" dirty="0">
                <a:latin typeface="Georgia" panose="02040502050405020303" pitchFamily="18" charset="0"/>
              </a:rPr>
              <a:t>June 21</a:t>
            </a:r>
            <a:r>
              <a:rPr lang="en-GB" sz="1800" baseline="30000" dirty="0">
                <a:latin typeface="Georgia" panose="02040502050405020303" pitchFamily="18" charset="0"/>
              </a:rPr>
              <a:t>st</a:t>
            </a:r>
            <a:r>
              <a:rPr lang="en-GB" sz="1800" dirty="0">
                <a:latin typeface="Georgia" panose="02040502050405020303" pitchFamily="18" charset="0"/>
              </a:rPr>
              <a:t>, 2019</a:t>
            </a:r>
          </a:p>
        </p:txBody>
      </p:sp>
      <p:sp>
        <p:nvSpPr>
          <p:cNvPr id="3" name="Title 2">
            <a:extLst>
              <a:ext uri="{FF2B5EF4-FFF2-40B4-BE49-F238E27FC236}">
                <a16:creationId xmlns:a16="http://schemas.microsoft.com/office/drawing/2014/main" id="{55217593-8B3B-4811-AAD3-10C99154292D}"/>
              </a:ext>
            </a:extLst>
          </p:cNvPr>
          <p:cNvSpPr>
            <a:spLocks noGrp="1"/>
          </p:cNvSpPr>
          <p:nvPr>
            <p:ph type="ctrTitle"/>
          </p:nvPr>
        </p:nvSpPr>
        <p:spPr>
          <a:xfrm>
            <a:off x="445254" y="1538125"/>
            <a:ext cx="4126746" cy="341442"/>
          </a:xfrm>
        </p:spPr>
        <p:txBody>
          <a:bodyPr>
            <a:noAutofit/>
          </a:bodyPr>
          <a:lstStyle/>
          <a:p>
            <a:r>
              <a:rPr lang="en-US" sz="2400" dirty="0">
                <a:latin typeface="Georgia" panose="02040502050405020303" pitchFamily="18" charset="0"/>
              </a:rPr>
              <a:t>SBTi- Finance </a:t>
            </a:r>
          </a:p>
        </p:txBody>
      </p:sp>
    </p:spTree>
    <p:extLst>
      <p:ext uri="{BB962C8B-B14F-4D97-AF65-F5344CB8AC3E}">
        <p14:creationId xmlns:p14="http://schemas.microsoft.com/office/powerpoint/2010/main" val="131394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Standard </a:t>
            </a:r>
            <a:r>
              <a:rPr lang="en-GB" dirty="0"/>
              <a:t>Chartered</a:t>
            </a:r>
            <a:br>
              <a:rPr lang="en-GB"/>
            </a:br>
            <a:r>
              <a:rPr lang="en-GB"/>
              <a:t>SBTI Roadtest Experience</a:t>
            </a:r>
            <a:endParaRPr lang="en-GB" dirty="0"/>
          </a:p>
        </p:txBody>
      </p:sp>
      <p:sp>
        <p:nvSpPr>
          <p:cNvPr id="3" name="Subtitle 2"/>
          <p:cNvSpPr>
            <a:spLocks noGrp="1"/>
          </p:cNvSpPr>
          <p:nvPr>
            <p:ph type="subTitle" idx="1"/>
          </p:nvPr>
        </p:nvSpPr>
        <p:spPr/>
        <p:txBody>
          <a:bodyPr/>
          <a:lstStyle/>
          <a:p>
            <a:r>
              <a:rPr lang="en-GB"/>
              <a:t>June </a:t>
            </a:r>
            <a:r>
              <a:rPr lang="en-GB" dirty="0"/>
              <a:t>2019</a:t>
            </a:r>
          </a:p>
        </p:txBody>
      </p:sp>
    </p:spTree>
    <p:extLst>
      <p:ext uri="{BB962C8B-B14F-4D97-AF65-F5344CB8AC3E}">
        <p14:creationId xmlns:p14="http://schemas.microsoft.com/office/powerpoint/2010/main" val="339937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Context to target setting</a:t>
            </a:r>
            <a:endParaRPr lang="en-GB" dirty="0"/>
          </a:p>
        </p:txBody>
      </p:sp>
    </p:spTree>
    <p:extLst>
      <p:ext uri="{BB962C8B-B14F-4D97-AF65-F5344CB8AC3E}">
        <p14:creationId xmlns:p14="http://schemas.microsoft.com/office/powerpoint/2010/main" val="2792738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FECCF-87E5-42A5-A539-9F58DC69DC82}"/>
              </a:ext>
            </a:extLst>
          </p:cNvPr>
          <p:cNvSpPr>
            <a:spLocks noGrp="1"/>
          </p:cNvSpPr>
          <p:nvPr>
            <p:ph type="title"/>
          </p:nvPr>
        </p:nvSpPr>
        <p:spPr/>
        <p:txBody>
          <a:bodyPr>
            <a:normAutofit/>
          </a:bodyPr>
          <a:lstStyle/>
          <a:p>
            <a:r>
              <a:rPr lang="en-GB"/>
              <a:t>Initial commitment…</a:t>
            </a:r>
            <a:endParaRPr lang="en-GB" dirty="0"/>
          </a:p>
        </p:txBody>
      </p:sp>
      <p:pic>
        <p:nvPicPr>
          <p:cNvPr id="3" name="Picture 2">
            <a:extLst>
              <a:ext uri="{FF2B5EF4-FFF2-40B4-BE49-F238E27FC236}">
                <a16:creationId xmlns:a16="http://schemas.microsoft.com/office/drawing/2014/main" id="{7F59DD3D-C020-4856-A6BF-1F41F745277A}"/>
              </a:ext>
            </a:extLst>
          </p:cNvPr>
          <p:cNvPicPr>
            <a:picLocks noChangeAspect="1"/>
          </p:cNvPicPr>
          <p:nvPr/>
        </p:nvPicPr>
        <p:blipFill>
          <a:blip r:embed="rId2"/>
          <a:stretch>
            <a:fillRect/>
          </a:stretch>
        </p:blipFill>
        <p:spPr>
          <a:xfrm>
            <a:off x="3653898" y="908285"/>
            <a:ext cx="4106083" cy="3162672"/>
          </a:xfrm>
          <a:prstGeom prst="rect">
            <a:avLst/>
          </a:prstGeom>
          <a:ln>
            <a:solidFill>
              <a:schemeClr val="accent1"/>
            </a:solidFill>
          </a:ln>
        </p:spPr>
      </p:pic>
      <p:pic>
        <p:nvPicPr>
          <p:cNvPr id="4" name="Picture 3">
            <a:extLst>
              <a:ext uri="{FF2B5EF4-FFF2-40B4-BE49-F238E27FC236}">
                <a16:creationId xmlns:a16="http://schemas.microsoft.com/office/drawing/2014/main" id="{4B727992-2F0E-41EE-B690-C44A968FF400}"/>
              </a:ext>
            </a:extLst>
          </p:cNvPr>
          <p:cNvPicPr>
            <a:picLocks noChangeAspect="1"/>
          </p:cNvPicPr>
          <p:nvPr/>
        </p:nvPicPr>
        <p:blipFill>
          <a:blip r:embed="rId3"/>
          <a:stretch>
            <a:fillRect/>
          </a:stretch>
        </p:blipFill>
        <p:spPr>
          <a:xfrm>
            <a:off x="1091630" y="4210476"/>
            <a:ext cx="3117954" cy="737539"/>
          </a:xfrm>
          <a:prstGeom prst="rect">
            <a:avLst/>
          </a:prstGeom>
          <a:ln>
            <a:solidFill>
              <a:schemeClr val="accent1"/>
            </a:solidFill>
          </a:ln>
        </p:spPr>
      </p:pic>
    </p:spTree>
    <p:extLst>
      <p:ext uri="{BB962C8B-B14F-4D97-AF65-F5344CB8AC3E}">
        <p14:creationId xmlns:p14="http://schemas.microsoft.com/office/powerpoint/2010/main" val="1609985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FECCF-87E5-42A5-A539-9F58DC69DC82}"/>
              </a:ext>
            </a:extLst>
          </p:cNvPr>
          <p:cNvSpPr>
            <a:spLocks noGrp="1"/>
          </p:cNvSpPr>
          <p:nvPr>
            <p:ph type="title"/>
          </p:nvPr>
        </p:nvSpPr>
        <p:spPr/>
        <p:txBody>
          <a:bodyPr>
            <a:normAutofit/>
          </a:bodyPr>
          <a:lstStyle/>
          <a:p>
            <a:r>
              <a:rPr lang="en-GB"/>
              <a:t>…and the coalition</a:t>
            </a:r>
            <a:endParaRPr lang="en-GB" dirty="0"/>
          </a:p>
        </p:txBody>
      </p:sp>
      <p:pic>
        <p:nvPicPr>
          <p:cNvPr id="4" name="Picture 3">
            <a:extLst>
              <a:ext uri="{FF2B5EF4-FFF2-40B4-BE49-F238E27FC236}">
                <a16:creationId xmlns:a16="http://schemas.microsoft.com/office/drawing/2014/main" id="{F0867B23-925E-4871-8422-1CA6F5882D10}"/>
              </a:ext>
            </a:extLst>
          </p:cNvPr>
          <p:cNvPicPr>
            <a:picLocks noChangeAspect="1"/>
          </p:cNvPicPr>
          <p:nvPr/>
        </p:nvPicPr>
        <p:blipFill>
          <a:blip r:embed="rId2"/>
          <a:stretch>
            <a:fillRect/>
          </a:stretch>
        </p:blipFill>
        <p:spPr>
          <a:xfrm>
            <a:off x="1655676" y="1005576"/>
            <a:ext cx="2698864" cy="3813888"/>
          </a:xfrm>
          <a:prstGeom prst="rect">
            <a:avLst/>
          </a:prstGeom>
          <a:ln>
            <a:solidFill>
              <a:schemeClr val="accent1"/>
            </a:solidFill>
          </a:ln>
        </p:spPr>
      </p:pic>
      <p:pic>
        <p:nvPicPr>
          <p:cNvPr id="5" name="Picture 4">
            <a:extLst>
              <a:ext uri="{FF2B5EF4-FFF2-40B4-BE49-F238E27FC236}">
                <a16:creationId xmlns:a16="http://schemas.microsoft.com/office/drawing/2014/main" id="{0E675804-B663-4798-9D69-80D5F87FF196}"/>
              </a:ext>
            </a:extLst>
          </p:cNvPr>
          <p:cNvPicPr>
            <a:picLocks noChangeAspect="1"/>
          </p:cNvPicPr>
          <p:nvPr/>
        </p:nvPicPr>
        <p:blipFill>
          <a:blip r:embed="rId3"/>
          <a:stretch>
            <a:fillRect/>
          </a:stretch>
        </p:blipFill>
        <p:spPr>
          <a:xfrm>
            <a:off x="4842031" y="1383618"/>
            <a:ext cx="2691659" cy="2700300"/>
          </a:xfrm>
          <a:prstGeom prst="rect">
            <a:avLst/>
          </a:prstGeom>
          <a:ln>
            <a:solidFill>
              <a:schemeClr val="accent1"/>
            </a:solidFill>
          </a:ln>
        </p:spPr>
      </p:pic>
    </p:spTree>
    <p:extLst>
      <p:ext uri="{BB962C8B-B14F-4D97-AF65-F5344CB8AC3E}">
        <p14:creationId xmlns:p14="http://schemas.microsoft.com/office/powerpoint/2010/main" val="352930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Testing</a:t>
            </a:r>
            <a:endParaRPr lang="en-GB" dirty="0"/>
          </a:p>
        </p:txBody>
      </p:sp>
    </p:spTree>
    <p:extLst>
      <p:ext uri="{BB962C8B-B14F-4D97-AF65-F5344CB8AC3E}">
        <p14:creationId xmlns:p14="http://schemas.microsoft.com/office/powerpoint/2010/main" val="378277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FECCF-87E5-42A5-A539-9F58DC69DC82}"/>
              </a:ext>
            </a:extLst>
          </p:cNvPr>
          <p:cNvSpPr>
            <a:spLocks noGrp="1"/>
          </p:cNvSpPr>
          <p:nvPr>
            <p:ph type="title"/>
          </p:nvPr>
        </p:nvSpPr>
        <p:spPr/>
        <p:txBody>
          <a:bodyPr>
            <a:normAutofit/>
          </a:bodyPr>
          <a:lstStyle/>
          <a:p>
            <a:r>
              <a:rPr lang="en-GB"/>
              <a:t>The how</a:t>
            </a:r>
            <a:endParaRPr lang="en-GB" dirty="0"/>
          </a:p>
        </p:txBody>
      </p:sp>
      <p:sp>
        <p:nvSpPr>
          <p:cNvPr id="5" name="Content Placeholder 2">
            <a:extLst>
              <a:ext uri="{FF2B5EF4-FFF2-40B4-BE49-F238E27FC236}">
                <a16:creationId xmlns:a16="http://schemas.microsoft.com/office/drawing/2014/main" id="{20EA2033-5FBD-4601-B474-055AA1CCFDCC}"/>
              </a:ext>
            </a:extLst>
          </p:cNvPr>
          <p:cNvSpPr>
            <a:spLocks noGrp="1"/>
          </p:cNvSpPr>
          <p:nvPr>
            <p:ph idx="1"/>
          </p:nvPr>
        </p:nvSpPr>
        <p:spPr>
          <a:xfrm>
            <a:off x="1100319" y="1005576"/>
            <a:ext cx="6874060" cy="3759882"/>
          </a:xfrm>
        </p:spPr>
        <p:txBody>
          <a:bodyPr>
            <a:normAutofit/>
          </a:bodyPr>
          <a:lstStyle/>
          <a:p>
            <a:r>
              <a:rPr lang="en-GB" sz="1800"/>
              <a:t>Cross-functional team, including those involved in prior climate work:</a:t>
            </a:r>
          </a:p>
          <a:p>
            <a:pPr lvl="1"/>
            <a:r>
              <a:rPr lang="en-GB" sz="1650"/>
              <a:t>Sustainability</a:t>
            </a:r>
          </a:p>
          <a:p>
            <a:pPr lvl="1"/>
            <a:r>
              <a:rPr lang="en-GB" sz="1650"/>
              <a:t>Enterprise Risk</a:t>
            </a:r>
          </a:p>
          <a:p>
            <a:pPr lvl="1"/>
            <a:r>
              <a:rPr lang="en-GB" sz="1650"/>
              <a:t>Portfolio management</a:t>
            </a:r>
          </a:p>
          <a:p>
            <a:pPr lvl="1"/>
            <a:r>
              <a:rPr lang="en-GB" sz="1650"/>
              <a:t>Credit Risk</a:t>
            </a:r>
          </a:p>
          <a:p>
            <a:pPr lvl="1"/>
            <a:r>
              <a:rPr lang="en-GB" sz="1650"/>
              <a:t>Project Finance</a:t>
            </a:r>
          </a:p>
          <a:p>
            <a:pPr lvl="1"/>
            <a:r>
              <a:rPr lang="en-GB" sz="1650"/>
              <a:t>Sector lending teams</a:t>
            </a:r>
          </a:p>
          <a:p>
            <a:r>
              <a:rPr lang="en-GB" sz="1800"/>
              <a:t>Working on both SDA and PACTA in parallel</a:t>
            </a:r>
          </a:p>
          <a:p>
            <a:r>
              <a:rPr lang="en-GB" sz="1800"/>
              <a:t>Regular update meetings</a:t>
            </a:r>
          </a:p>
          <a:p>
            <a:r>
              <a:rPr lang="en-GB" sz="1800"/>
              <a:t>Targeted client engagement throughout; validate outputs</a:t>
            </a:r>
          </a:p>
          <a:p>
            <a:r>
              <a:rPr lang="en-GB" sz="1800"/>
              <a:t>Reporting upward to Management Team and Board, especially as we approached white paper publication</a:t>
            </a:r>
            <a:endParaRPr lang="en-GB" sz="1800" dirty="0"/>
          </a:p>
        </p:txBody>
      </p:sp>
    </p:spTree>
    <p:extLst>
      <p:ext uri="{BB962C8B-B14F-4D97-AF65-F5344CB8AC3E}">
        <p14:creationId xmlns:p14="http://schemas.microsoft.com/office/powerpoint/2010/main" val="3286526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2D659-6F08-48C1-99B4-31EB6F7734F7}"/>
              </a:ext>
            </a:extLst>
          </p:cNvPr>
          <p:cNvSpPr>
            <a:spLocks noGrp="1"/>
          </p:cNvSpPr>
          <p:nvPr>
            <p:ph type="title"/>
          </p:nvPr>
        </p:nvSpPr>
        <p:spPr/>
        <p:txBody>
          <a:bodyPr/>
          <a:lstStyle/>
          <a:p>
            <a:r>
              <a:rPr lang="en-GB"/>
              <a:t>Sectoral Decarbonisation Approach (SDA)</a:t>
            </a:r>
          </a:p>
        </p:txBody>
      </p:sp>
      <p:pic>
        <p:nvPicPr>
          <p:cNvPr id="4" name="Picture 3">
            <a:extLst>
              <a:ext uri="{FF2B5EF4-FFF2-40B4-BE49-F238E27FC236}">
                <a16:creationId xmlns:a16="http://schemas.microsoft.com/office/drawing/2014/main" id="{67571C17-CE10-4E63-9791-9BBED87582EE}"/>
              </a:ext>
            </a:extLst>
          </p:cNvPr>
          <p:cNvPicPr>
            <a:picLocks noChangeAspect="1"/>
          </p:cNvPicPr>
          <p:nvPr/>
        </p:nvPicPr>
        <p:blipFill>
          <a:blip r:embed="rId2"/>
          <a:stretch>
            <a:fillRect/>
          </a:stretch>
        </p:blipFill>
        <p:spPr>
          <a:xfrm>
            <a:off x="5050579" y="1031380"/>
            <a:ext cx="2761781" cy="3592598"/>
          </a:xfrm>
          <a:prstGeom prst="rect">
            <a:avLst/>
          </a:prstGeom>
          <a:ln>
            <a:solidFill>
              <a:schemeClr val="accent1"/>
            </a:solidFill>
          </a:ln>
        </p:spPr>
      </p:pic>
      <p:sp>
        <p:nvSpPr>
          <p:cNvPr id="5" name="Content Placeholder 2">
            <a:extLst>
              <a:ext uri="{FF2B5EF4-FFF2-40B4-BE49-F238E27FC236}">
                <a16:creationId xmlns:a16="http://schemas.microsoft.com/office/drawing/2014/main" id="{58A4DA0D-673A-4A5A-B310-96928C399C39}"/>
              </a:ext>
            </a:extLst>
          </p:cNvPr>
          <p:cNvSpPr>
            <a:spLocks noGrp="1"/>
          </p:cNvSpPr>
          <p:nvPr>
            <p:ph idx="1"/>
          </p:nvPr>
        </p:nvSpPr>
        <p:spPr>
          <a:xfrm>
            <a:off x="533400" y="1059582"/>
            <a:ext cx="4343400" cy="3934068"/>
          </a:xfrm>
        </p:spPr>
        <p:txBody>
          <a:bodyPr>
            <a:normAutofit/>
          </a:bodyPr>
          <a:lstStyle/>
          <a:p>
            <a:r>
              <a:rPr lang="en-GB" sz="1400" dirty="0"/>
              <a:t>Benefits from simplicity and scalability</a:t>
            </a:r>
          </a:p>
          <a:p>
            <a:r>
              <a:rPr lang="en-GB" sz="1400" dirty="0"/>
              <a:t>Requires input emissions data</a:t>
            </a:r>
          </a:p>
          <a:p>
            <a:r>
              <a:rPr lang="en-GB" sz="1400" dirty="0"/>
              <a:t>Started with Project Finance portfolio; relevance to our business and strategy, and anticipated access to data</a:t>
            </a:r>
          </a:p>
          <a:p>
            <a:r>
              <a:rPr lang="en-GB" sz="1400" dirty="0"/>
              <a:t>Method also readily understandable for stakeholders</a:t>
            </a:r>
          </a:p>
          <a:p>
            <a:r>
              <a:rPr lang="en-GB" sz="1400" dirty="0"/>
              <a:t>Used multiple sources for data collation:</a:t>
            </a:r>
          </a:p>
          <a:p>
            <a:pPr lvl="1"/>
            <a:r>
              <a:rPr lang="en-GB" sz="1400" dirty="0"/>
              <a:t>Initial project design documents</a:t>
            </a:r>
          </a:p>
          <a:p>
            <a:pPr lvl="1"/>
            <a:r>
              <a:rPr lang="en-GB" sz="1400" dirty="0"/>
              <a:t>Project reporting</a:t>
            </a:r>
          </a:p>
          <a:p>
            <a:pPr lvl="1"/>
            <a:r>
              <a:rPr lang="en-GB" sz="1400" dirty="0"/>
              <a:t>Public source review</a:t>
            </a:r>
          </a:p>
          <a:p>
            <a:r>
              <a:rPr lang="en-GB" sz="1400" dirty="0"/>
              <a:t>Data availability still a challenge in our markets, especially for older projects</a:t>
            </a:r>
          </a:p>
          <a:p>
            <a:r>
              <a:rPr lang="en-GB" sz="1400" dirty="0"/>
              <a:t>Averages or proxies present different challenges</a:t>
            </a:r>
          </a:p>
          <a:p>
            <a:r>
              <a:rPr lang="en-GB" sz="1400" dirty="0"/>
              <a:t>Still working on this challenge</a:t>
            </a:r>
          </a:p>
        </p:txBody>
      </p:sp>
    </p:spTree>
    <p:extLst>
      <p:ext uri="{BB962C8B-B14F-4D97-AF65-F5344CB8AC3E}">
        <p14:creationId xmlns:p14="http://schemas.microsoft.com/office/powerpoint/2010/main" val="2069682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2D659-6F08-48C1-99B4-31EB6F7734F7}"/>
              </a:ext>
            </a:extLst>
          </p:cNvPr>
          <p:cNvSpPr>
            <a:spLocks noGrp="1"/>
          </p:cNvSpPr>
          <p:nvPr>
            <p:ph type="title"/>
          </p:nvPr>
        </p:nvSpPr>
        <p:spPr/>
        <p:txBody>
          <a:bodyPr/>
          <a:lstStyle/>
          <a:p>
            <a:r>
              <a:rPr lang="en-GB"/>
              <a:t>Paris Agreement Capital Transition Assessment</a:t>
            </a:r>
          </a:p>
        </p:txBody>
      </p:sp>
      <p:sp>
        <p:nvSpPr>
          <p:cNvPr id="5" name="Content Placeholder 2">
            <a:extLst>
              <a:ext uri="{FF2B5EF4-FFF2-40B4-BE49-F238E27FC236}">
                <a16:creationId xmlns:a16="http://schemas.microsoft.com/office/drawing/2014/main" id="{58A4DA0D-673A-4A5A-B310-96928C399C39}"/>
              </a:ext>
            </a:extLst>
          </p:cNvPr>
          <p:cNvSpPr>
            <a:spLocks noGrp="1"/>
          </p:cNvSpPr>
          <p:nvPr>
            <p:ph idx="1"/>
          </p:nvPr>
        </p:nvSpPr>
        <p:spPr>
          <a:xfrm>
            <a:off x="762000" y="1059582"/>
            <a:ext cx="4066897" cy="3651870"/>
          </a:xfrm>
        </p:spPr>
        <p:txBody>
          <a:bodyPr>
            <a:normAutofit/>
          </a:bodyPr>
          <a:lstStyle/>
          <a:p>
            <a:r>
              <a:rPr lang="en-GB" sz="1600" dirty="0"/>
              <a:t>‘One stop’ solution…</a:t>
            </a:r>
          </a:p>
          <a:p>
            <a:r>
              <a:rPr lang="en-GB" sz="1600" dirty="0"/>
              <a:t>…but which needs acknowledged support to apply at present</a:t>
            </a:r>
          </a:p>
          <a:p>
            <a:r>
              <a:rPr lang="en-GB" sz="1600" dirty="0"/>
              <a:t>Integrated approach presents significant benefits in speed of analysis</a:t>
            </a:r>
          </a:p>
          <a:p>
            <a:r>
              <a:rPr lang="en-GB" sz="1600" dirty="0"/>
              <a:t>Also requires careful review of underlying inputs and assumptions</a:t>
            </a:r>
          </a:p>
          <a:p>
            <a:r>
              <a:rPr lang="en-GB" sz="1600" dirty="0"/>
              <a:t>Allowed us to generate insights we are already using in our decision-making</a:t>
            </a:r>
          </a:p>
        </p:txBody>
      </p:sp>
      <p:pic>
        <p:nvPicPr>
          <p:cNvPr id="3" name="Picture 2">
            <a:extLst>
              <a:ext uri="{FF2B5EF4-FFF2-40B4-BE49-F238E27FC236}">
                <a16:creationId xmlns:a16="http://schemas.microsoft.com/office/drawing/2014/main" id="{19B43672-1AB3-4ED8-BFF6-EABAE6FFD4DC}"/>
              </a:ext>
            </a:extLst>
          </p:cNvPr>
          <p:cNvPicPr>
            <a:picLocks noChangeAspect="1"/>
          </p:cNvPicPr>
          <p:nvPr/>
        </p:nvPicPr>
        <p:blipFill>
          <a:blip r:embed="rId2"/>
          <a:stretch>
            <a:fillRect/>
          </a:stretch>
        </p:blipFill>
        <p:spPr>
          <a:xfrm>
            <a:off x="5058055" y="1054147"/>
            <a:ext cx="2804480" cy="3657305"/>
          </a:xfrm>
          <a:prstGeom prst="rect">
            <a:avLst/>
          </a:prstGeom>
          <a:ln>
            <a:solidFill>
              <a:schemeClr val="accent1"/>
            </a:solidFill>
          </a:ln>
        </p:spPr>
      </p:pic>
    </p:spTree>
    <p:extLst>
      <p:ext uri="{BB962C8B-B14F-4D97-AF65-F5344CB8AC3E}">
        <p14:creationId xmlns:p14="http://schemas.microsoft.com/office/powerpoint/2010/main" val="694020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Engagement and next steps</a:t>
            </a:r>
            <a:endParaRPr lang="en-GB" dirty="0"/>
          </a:p>
        </p:txBody>
      </p:sp>
    </p:spTree>
    <p:extLst>
      <p:ext uri="{BB962C8B-B14F-4D97-AF65-F5344CB8AC3E}">
        <p14:creationId xmlns:p14="http://schemas.microsoft.com/office/powerpoint/2010/main" val="3572746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AD9C-7423-4C81-AD3C-71280387E066}"/>
              </a:ext>
            </a:extLst>
          </p:cNvPr>
          <p:cNvSpPr>
            <a:spLocks noGrp="1"/>
          </p:cNvSpPr>
          <p:nvPr>
            <p:ph type="title"/>
          </p:nvPr>
        </p:nvSpPr>
        <p:spPr/>
        <p:txBody>
          <a:bodyPr/>
          <a:lstStyle/>
          <a:p>
            <a:r>
              <a:rPr lang="en-GB" dirty="0"/>
              <a:t>Emissions white paper</a:t>
            </a:r>
          </a:p>
        </p:txBody>
      </p:sp>
      <p:pic>
        <p:nvPicPr>
          <p:cNvPr id="4" name="Picture 3">
            <a:extLst>
              <a:ext uri="{FF2B5EF4-FFF2-40B4-BE49-F238E27FC236}">
                <a16:creationId xmlns:a16="http://schemas.microsoft.com/office/drawing/2014/main" id="{31A941A2-AF14-4200-B7A7-4B2805CE3202}"/>
              </a:ext>
            </a:extLst>
          </p:cNvPr>
          <p:cNvPicPr>
            <a:picLocks noChangeAspect="1"/>
          </p:cNvPicPr>
          <p:nvPr/>
        </p:nvPicPr>
        <p:blipFill>
          <a:blip r:embed="rId2"/>
          <a:stretch>
            <a:fillRect/>
          </a:stretch>
        </p:blipFill>
        <p:spPr>
          <a:xfrm>
            <a:off x="1439653" y="1113588"/>
            <a:ext cx="2564291" cy="3651870"/>
          </a:xfrm>
          <a:prstGeom prst="rect">
            <a:avLst/>
          </a:prstGeom>
          <a:ln>
            <a:solidFill>
              <a:schemeClr val="tx1"/>
            </a:solidFill>
          </a:ln>
        </p:spPr>
      </p:pic>
      <p:sp>
        <p:nvSpPr>
          <p:cNvPr id="5" name="Content Placeholder 2">
            <a:extLst>
              <a:ext uri="{FF2B5EF4-FFF2-40B4-BE49-F238E27FC236}">
                <a16:creationId xmlns:a16="http://schemas.microsoft.com/office/drawing/2014/main" id="{BC354A91-C6F2-4183-BDD0-428A9A5FF990}"/>
              </a:ext>
            </a:extLst>
          </p:cNvPr>
          <p:cNvSpPr>
            <a:spLocks noGrp="1"/>
          </p:cNvSpPr>
          <p:nvPr>
            <p:ph idx="1"/>
          </p:nvPr>
        </p:nvSpPr>
        <p:spPr>
          <a:xfrm>
            <a:off x="4139952" y="1113588"/>
            <a:ext cx="4242048" cy="3651870"/>
          </a:xfrm>
        </p:spPr>
        <p:txBody>
          <a:bodyPr>
            <a:normAutofit/>
          </a:bodyPr>
          <a:lstStyle/>
          <a:p>
            <a:r>
              <a:rPr lang="en-GB" sz="1600" dirty="0"/>
              <a:t>Sets out our experience with SDA and PACTA</a:t>
            </a:r>
          </a:p>
          <a:p>
            <a:r>
              <a:rPr lang="en-GB" sz="1600" dirty="0"/>
              <a:t>Acknowledge methods need further development; aiming to raise awareness across our footprint</a:t>
            </a:r>
          </a:p>
          <a:p>
            <a:r>
              <a:rPr lang="en-GB" sz="1600" dirty="0"/>
              <a:t>Enabled targeted engagement, and looking for opportunities to continue this</a:t>
            </a:r>
          </a:p>
          <a:p>
            <a:r>
              <a:rPr lang="en-GB" sz="1600" dirty="0"/>
              <a:t>Sets out a series of calls to action</a:t>
            </a:r>
          </a:p>
          <a:p>
            <a:endParaRPr lang="en-GB" sz="1600" dirty="0"/>
          </a:p>
        </p:txBody>
      </p:sp>
    </p:spTree>
    <p:extLst>
      <p:ext uri="{BB962C8B-B14F-4D97-AF65-F5344CB8AC3E}">
        <p14:creationId xmlns:p14="http://schemas.microsoft.com/office/powerpoint/2010/main" val="1309119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p:nvPr/>
        </p:nvSpPr>
        <p:spPr>
          <a:xfrm>
            <a:off x="298416" y="365023"/>
            <a:ext cx="5721000" cy="3462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en" sz="1800" b="1" i="0" u="none" strike="noStrike" cap="none">
                <a:solidFill>
                  <a:srgbClr val="A74736"/>
                </a:solidFill>
                <a:latin typeface="Georgia"/>
                <a:ea typeface="Georgia"/>
                <a:cs typeface="Georgia"/>
                <a:sym typeface="Georgia"/>
              </a:rPr>
              <a:t>Today’s Speakers</a:t>
            </a:r>
            <a:endParaRPr>
              <a:latin typeface="Georgia"/>
              <a:ea typeface="Georgia"/>
              <a:cs typeface="Georgia"/>
              <a:sym typeface="Georgia"/>
            </a:endParaRPr>
          </a:p>
        </p:txBody>
      </p:sp>
      <p:sp>
        <p:nvSpPr>
          <p:cNvPr id="154" name="Google Shape;154;p28" descr="https://2degrees-investing.org/wp-content/uploads/2017/04/Jakob-Thoma.jpg"/>
          <p:cNvSpPr/>
          <p:nvPr/>
        </p:nvSpPr>
        <p:spPr>
          <a:xfrm>
            <a:off x="2133600" y="25874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badi" panose="020B0604020104020204" pitchFamily="34" charset="0"/>
              <a:ea typeface="Calibri"/>
              <a:cs typeface="Calibri"/>
              <a:sym typeface="Calibri"/>
            </a:endParaRPr>
          </a:p>
        </p:txBody>
      </p:sp>
      <p:sp>
        <p:nvSpPr>
          <p:cNvPr id="155" name="Google Shape;155;p28" descr="https://2degrees-investing.org/wp-content/uploads/2017/04/Jakob-Thoma.jpg"/>
          <p:cNvSpPr/>
          <p:nvPr/>
        </p:nvSpPr>
        <p:spPr>
          <a:xfrm>
            <a:off x="2286000" y="27398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badi" panose="020B0604020104020204" pitchFamily="34" charset="0"/>
              <a:ea typeface="Calibri"/>
              <a:cs typeface="Calibri"/>
              <a:sym typeface="Calibri"/>
            </a:endParaRPr>
          </a:p>
        </p:txBody>
      </p:sp>
      <p:grpSp>
        <p:nvGrpSpPr>
          <p:cNvPr id="4" name="Group 3">
            <a:extLst>
              <a:ext uri="{FF2B5EF4-FFF2-40B4-BE49-F238E27FC236}">
                <a16:creationId xmlns:a16="http://schemas.microsoft.com/office/drawing/2014/main" id="{76C2807E-5458-44C1-89AE-A668AD1D1F40}"/>
              </a:ext>
            </a:extLst>
          </p:cNvPr>
          <p:cNvGrpSpPr/>
          <p:nvPr/>
        </p:nvGrpSpPr>
        <p:grpSpPr>
          <a:xfrm>
            <a:off x="1524000" y="1192996"/>
            <a:ext cx="2667000" cy="2957638"/>
            <a:chOff x="110647" y="1144844"/>
            <a:chExt cx="2667000" cy="2957638"/>
          </a:xfrm>
        </p:grpSpPr>
        <p:grpSp>
          <p:nvGrpSpPr>
            <p:cNvPr id="2" name="Group 1">
              <a:extLst>
                <a:ext uri="{FF2B5EF4-FFF2-40B4-BE49-F238E27FC236}">
                  <a16:creationId xmlns:a16="http://schemas.microsoft.com/office/drawing/2014/main" id="{1C596E0A-427F-4785-8F3B-E5A222539077}"/>
                </a:ext>
              </a:extLst>
            </p:cNvPr>
            <p:cNvGrpSpPr/>
            <p:nvPr/>
          </p:nvGrpSpPr>
          <p:grpSpPr>
            <a:xfrm>
              <a:off x="410797" y="1144844"/>
              <a:ext cx="2066700" cy="2066700"/>
              <a:chOff x="3538829" y="1203461"/>
              <a:chExt cx="2066700" cy="2066700"/>
            </a:xfrm>
          </p:grpSpPr>
          <p:pic>
            <p:nvPicPr>
              <p:cNvPr id="2050" name="Picture 2" descr="https://ghgprotocol.org/sites/default/files/ghgp/tools/Cynthia%20Cummis.jpg">
                <a:extLst>
                  <a:ext uri="{FF2B5EF4-FFF2-40B4-BE49-F238E27FC236}">
                    <a16:creationId xmlns:a16="http://schemas.microsoft.com/office/drawing/2014/main" id="{5FED4F35-E15A-4F90-B4FB-563CF779CE6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72087" y="1407433"/>
                <a:ext cx="2000185" cy="1539675"/>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152;p28">
                <a:extLst>
                  <a:ext uri="{FF2B5EF4-FFF2-40B4-BE49-F238E27FC236}">
                    <a16:creationId xmlns:a16="http://schemas.microsoft.com/office/drawing/2014/main" id="{86712BB2-6282-4DEB-ADA3-852BD28EB836}"/>
                  </a:ext>
                </a:extLst>
              </p:cNvPr>
              <p:cNvSpPr/>
              <p:nvPr/>
            </p:nvSpPr>
            <p:spPr>
              <a:xfrm>
                <a:off x="3538829" y="1203461"/>
                <a:ext cx="2066700" cy="2066700"/>
              </a:xfrm>
              <a:prstGeom prst="ellipse">
                <a:avLst/>
              </a:prstGeom>
              <a:noFill/>
              <a:ln w="6350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badi" panose="020B0604020104020204" pitchFamily="34" charset="0"/>
                  <a:ea typeface="Calibri"/>
                  <a:cs typeface="Calibri"/>
                  <a:sym typeface="Calibri"/>
                </a:endParaRPr>
              </a:p>
            </p:txBody>
          </p:sp>
        </p:grpSp>
        <p:sp>
          <p:nvSpPr>
            <p:cNvPr id="161" name="Google Shape;161;p28"/>
            <p:cNvSpPr txBox="1"/>
            <p:nvPr/>
          </p:nvSpPr>
          <p:spPr>
            <a:xfrm>
              <a:off x="110647" y="3056082"/>
              <a:ext cx="2667000" cy="104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100" b="1" dirty="0">
                  <a:solidFill>
                    <a:srgbClr val="3E5165"/>
                  </a:solidFill>
                  <a:latin typeface="Georgia"/>
                  <a:ea typeface="Georgia"/>
                  <a:cs typeface="Georgia"/>
                  <a:sym typeface="Georgia"/>
                </a:rPr>
                <a:t> Cynthia Cummis</a:t>
              </a:r>
              <a:endParaRPr sz="1100" dirty="0">
                <a:solidFill>
                  <a:schemeClr val="dk1"/>
                </a:solidFill>
                <a:highlight>
                  <a:srgbClr val="FFFF00"/>
                </a:highlight>
                <a:latin typeface="Georgia"/>
                <a:ea typeface="Georgia"/>
                <a:cs typeface="Georgia"/>
                <a:sym typeface="Georgia"/>
              </a:endParaRPr>
            </a:p>
            <a:p>
              <a:pPr marL="0" marR="0" lvl="0" indent="0" algn="ctr" rtl="0">
                <a:spcBef>
                  <a:spcPts val="0"/>
                </a:spcBef>
                <a:spcAft>
                  <a:spcPts val="0"/>
                </a:spcAft>
                <a:buNone/>
              </a:pPr>
              <a:endParaRPr sz="1100" dirty="0">
                <a:solidFill>
                  <a:schemeClr val="dk1"/>
                </a:solidFill>
                <a:highlight>
                  <a:srgbClr val="FFFF00"/>
                </a:highlight>
                <a:latin typeface="Georgia"/>
                <a:ea typeface="Georgia"/>
                <a:cs typeface="Georgia"/>
                <a:sym typeface="Georgia"/>
              </a:endParaRPr>
            </a:p>
            <a:p>
              <a:pPr marL="0" marR="0" lvl="0" indent="0" algn="ctr" rtl="0">
                <a:spcBef>
                  <a:spcPts val="0"/>
                </a:spcBef>
                <a:spcAft>
                  <a:spcPts val="0"/>
                </a:spcAft>
                <a:buNone/>
              </a:pPr>
              <a:r>
                <a:rPr lang="en-US" sz="1100" dirty="0">
                  <a:solidFill>
                    <a:schemeClr val="dk1"/>
                  </a:solidFill>
                  <a:latin typeface="Georgia"/>
                  <a:ea typeface="Georgia"/>
                  <a:cs typeface="Georgia"/>
                  <a:sym typeface="Georgia"/>
                </a:rPr>
                <a:t>Director o</a:t>
              </a:r>
              <a:r>
                <a:rPr lang="en" sz="1100" dirty="0">
                  <a:solidFill>
                    <a:schemeClr val="dk1"/>
                  </a:solidFill>
                  <a:latin typeface="Georgia"/>
                  <a:ea typeface="Georgia"/>
                  <a:cs typeface="Georgia"/>
                  <a:sym typeface="Georgia"/>
                </a:rPr>
                <a:t>f Private Sector Mitigation </a:t>
              </a:r>
              <a:endParaRPr sz="1100" dirty="0">
                <a:latin typeface="Georgia"/>
                <a:ea typeface="Georgia"/>
                <a:cs typeface="Georgia"/>
                <a:sym typeface="Georgia"/>
              </a:endParaRPr>
            </a:p>
            <a:p>
              <a:pPr marL="0" marR="0" lvl="0" indent="0" algn="ctr" rtl="0">
                <a:spcBef>
                  <a:spcPts val="0"/>
                </a:spcBef>
                <a:spcAft>
                  <a:spcPts val="0"/>
                </a:spcAft>
                <a:buNone/>
              </a:pPr>
              <a:r>
                <a:rPr lang="en" sz="1100" b="1" dirty="0">
                  <a:solidFill>
                    <a:schemeClr val="dk1"/>
                  </a:solidFill>
                  <a:latin typeface="Georgia"/>
                  <a:ea typeface="Georgia"/>
                  <a:cs typeface="Georgia"/>
                  <a:sym typeface="Georgia"/>
                </a:rPr>
                <a:t>World Resources Institute </a:t>
              </a:r>
              <a:endParaRPr sz="1100" dirty="0">
                <a:latin typeface="Georgia"/>
                <a:ea typeface="Georgia"/>
                <a:cs typeface="Georgia"/>
                <a:sym typeface="Georgia"/>
              </a:endParaRPr>
            </a:p>
          </p:txBody>
        </p:sp>
      </p:grpSp>
      <p:grpSp>
        <p:nvGrpSpPr>
          <p:cNvPr id="7" name="Group 6">
            <a:extLst>
              <a:ext uri="{FF2B5EF4-FFF2-40B4-BE49-F238E27FC236}">
                <a16:creationId xmlns:a16="http://schemas.microsoft.com/office/drawing/2014/main" id="{7C3146D2-6B29-4A3B-AB68-B407A8029028}"/>
              </a:ext>
            </a:extLst>
          </p:cNvPr>
          <p:cNvGrpSpPr/>
          <p:nvPr/>
        </p:nvGrpSpPr>
        <p:grpSpPr>
          <a:xfrm>
            <a:off x="4102409" y="1123950"/>
            <a:ext cx="3733800" cy="2725609"/>
            <a:chOff x="4267200" y="1144844"/>
            <a:chExt cx="3733800" cy="2725609"/>
          </a:xfrm>
        </p:grpSpPr>
        <p:grpSp>
          <p:nvGrpSpPr>
            <p:cNvPr id="6" name="Group 5">
              <a:extLst>
                <a:ext uri="{FF2B5EF4-FFF2-40B4-BE49-F238E27FC236}">
                  <a16:creationId xmlns:a16="http://schemas.microsoft.com/office/drawing/2014/main" id="{EA1D8035-29D5-4095-AA4C-161C009ACD4C}"/>
                </a:ext>
              </a:extLst>
            </p:cNvPr>
            <p:cNvGrpSpPr/>
            <p:nvPr/>
          </p:nvGrpSpPr>
          <p:grpSpPr>
            <a:xfrm>
              <a:off x="5096100" y="1144844"/>
              <a:ext cx="2066700" cy="2066700"/>
              <a:chOff x="4572000" y="563699"/>
              <a:chExt cx="2066700" cy="2066700"/>
            </a:xfrm>
          </p:grpSpPr>
          <p:pic>
            <p:nvPicPr>
              <p:cNvPr id="1026" name="Picture 2" descr="Simon Connell">
                <a:extLst>
                  <a:ext uri="{FF2B5EF4-FFF2-40B4-BE49-F238E27FC236}">
                    <a16:creationId xmlns:a16="http://schemas.microsoft.com/office/drawing/2014/main" id="{FD93DE9A-8CDD-4226-A72E-7EDD2F922E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458" y="570262"/>
                <a:ext cx="1737084" cy="1737084"/>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52;p28">
                <a:extLst>
                  <a:ext uri="{FF2B5EF4-FFF2-40B4-BE49-F238E27FC236}">
                    <a16:creationId xmlns:a16="http://schemas.microsoft.com/office/drawing/2014/main" id="{A398D417-DB37-4AB9-813F-8157710906FF}"/>
                  </a:ext>
                </a:extLst>
              </p:cNvPr>
              <p:cNvSpPr/>
              <p:nvPr/>
            </p:nvSpPr>
            <p:spPr>
              <a:xfrm>
                <a:off x="4572000" y="563699"/>
                <a:ext cx="2066700" cy="2066700"/>
              </a:xfrm>
              <a:prstGeom prst="ellipse">
                <a:avLst/>
              </a:prstGeom>
              <a:noFill/>
              <a:ln w="6350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badi" panose="020B0604020104020204" pitchFamily="34" charset="0"/>
                  <a:ea typeface="Calibri"/>
                  <a:cs typeface="Calibri"/>
                  <a:sym typeface="Calibri"/>
                </a:endParaRPr>
              </a:p>
            </p:txBody>
          </p:sp>
        </p:grpSp>
        <p:sp>
          <p:nvSpPr>
            <p:cNvPr id="3" name="Rectangle 2">
              <a:extLst>
                <a:ext uri="{FF2B5EF4-FFF2-40B4-BE49-F238E27FC236}">
                  <a16:creationId xmlns:a16="http://schemas.microsoft.com/office/drawing/2014/main" id="{E3E0FF59-89B8-43DE-A18B-643079762C31}"/>
                </a:ext>
              </a:extLst>
            </p:cNvPr>
            <p:cNvSpPr/>
            <p:nvPr/>
          </p:nvSpPr>
          <p:spPr>
            <a:xfrm>
              <a:off x="4267200" y="3101012"/>
              <a:ext cx="3733800" cy="769441"/>
            </a:xfrm>
            <a:prstGeom prst="rect">
              <a:avLst/>
            </a:prstGeom>
          </p:spPr>
          <p:txBody>
            <a:bodyPr wrap="square">
              <a:spAutoFit/>
            </a:bodyPr>
            <a:lstStyle/>
            <a:p>
              <a:pPr lvl="0" algn="ctr"/>
              <a:r>
                <a:rPr lang="en-US" sz="1100" b="1" dirty="0">
                  <a:solidFill>
                    <a:srgbClr val="3E5165"/>
                  </a:solidFill>
                  <a:latin typeface="Georgia"/>
                </a:rPr>
                <a:t>Simon Connell</a:t>
              </a:r>
              <a:endParaRPr lang="en-US" sz="1100" b="1" dirty="0">
                <a:solidFill>
                  <a:srgbClr val="3E5165"/>
                </a:solidFill>
                <a:latin typeface="Abadi" panose="020B0604020104020204" pitchFamily="34" charset="0"/>
              </a:endParaRPr>
            </a:p>
            <a:p>
              <a:pPr lvl="0" algn="ctr"/>
              <a:endParaRPr lang="en-US" sz="1100" b="1" dirty="0">
                <a:solidFill>
                  <a:srgbClr val="3E5165"/>
                </a:solidFill>
                <a:latin typeface="Abadi" panose="020B0604020104020204" pitchFamily="34" charset="0"/>
              </a:endParaRPr>
            </a:p>
            <a:p>
              <a:pPr lvl="0" algn="ctr"/>
              <a:r>
                <a:rPr lang="en-US" sz="1100" dirty="0">
                  <a:solidFill>
                    <a:schemeClr val="dk1"/>
                  </a:solidFill>
                  <a:latin typeface="Georgia"/>
                </a:rPr>
                <a:t>Head of Sustainability Strategy </a:t>
              </a:r>
            </a:p>
            <a:p>
              <a:pPr lvl="0" algn="ctr"/>
              <a:r>
                <a:rPr lang="en-US" sz="1100" b="1" dirty="0">
                  <a:solidFill>
                    <a:schemeClr val="dk1"/>
                  </a:solidFill>
                  <a:latin typeface="Georgia"/>
                </a:rPr>
                <a:t>Standard Chartered </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9B786-3287-4017-BA10-D44BB640D63B}"/>
              </a:ext>
            </a:extLst>
          </p:cNvPr>
          <p:cNvSpPr>
            <a:spLocks noGrp="1"/>
          </p:cNvSpPr>
          <p:nvPr>
            <p:ph type="title"/>
          </p:nvPr>
        </p:nvSpPr>
        <p:spPr/>
        <p:txBody>
          <a:bodyPr/>
          <a:lstStyle/>
          <a:p>
            <a:r>
              <a:rPr lang="en-GB" dirty="0"/>
              <a:t>Our calls to action</a:t>
            </a:r>
          </a:p>
        </p:txBody>
      </p:sp>
      <p:graphicFrame>
        <p:nvGraphicFramePr>
          <p:cNvPr id="5" name="Diagram 4">
            <a:extLst>
              <a:ext uri="{FF2B5EF4-FFF2-40B4-BE49-F238E27FC236}">
                <a16:creationId xmlns:a16="http://schemas.microsoft.com/office/drawing/2014/main" id="{DDAFDE58-3F00-43EF-8AB0-8F12BC3436FE}"/>
              </a:ext>
            </a:extLst>
          </p:cNvPr>
          <p:cNvGraphicFramePr/>
          <p:nvPr>
            <p:extLst>
              <p:ext uri="{D42A27DB-BD31-4B8C-83A1-F6EECF244321}">
                <p14:modId xmlns:p14="http://schemas.microsoft.com/office/powerpoint/2010/main" val="947217080"/>
              </p:ext>
            </p:extLst>
          </p:nvPr>
        </p:nvGraphicFramePr>
        <p:xfrm>
          <a:off x="1547664" y="920749"/>
          <a:ext cx="6072336" cy="3865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2867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8" name="Google Shape;428;p49"/>
          <p:cNvSpPr txBox="1"/>
          <p:nvPr/>
        </p:nvSpPr>
        <p:spPr>
          <a:xfrm>
            <a:off x="298425" y="1017900"/>
            <a:ext cx="4559700" cy="1519200"/>
          </a:xfrm>
          <a:prstGeom prst="rect">
            <a:avLst/>
          </a:prstGeom>
          <a:noFill/>
          <a:ln>
            <a:noFill/>
          </a:ln>
        </p:spPr>
        <p:txBody>
          <a:bodyPr spcFirstLastPara="1" wrap="square" lIns="91425" tIns="91425" rIns="91425" bIns="91425" anchor="t" anchorCtr="0">
            <a:noAutofit/>
          </a:bodyPr>
          <a:lstStyle/>
          <a:p>
            <a:pPr marL="0" marR="0" lvl="0" indent="0" algn="l" defTabSz="91401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430" name="Google Shape;430;p49"/>
          <p:cNvSpPr/>
          <p:nvPr/>
        </p:nvSpPr>
        <p:spPr>
          <a:xfrm>
            <a:off x="4102450" y="991350"/>
            <a:ext cx="4634700" cy="2461800"/>
          </a:xfrm>
          <a:prstGeom prst="rect">
            <a:avLst/>
          </a:prstGeom>
          <a:noFill/>
          <a:ln>
            <a:noFill/>
          </a:ln>
        </p:spPr>
        <p:txBody>
          <a:bodyPr spcFirstLastPara="1" wrap="square" lIns="91425" tIns="45700" rIns="91425" bIns="45700" anchor="t" anchorCtr="0">
            <a:noAutofit/>
          </a:bodyPr>
          <a:lstStyle/>
          <a:p>
            <a:pPr marL="0" marR="0" lvl="0" indent="0" algn="l" defTabSz="914018" rtl="0" eaLnBrk="1" fontAlgn="auto" latinLnBrk="0" hangingPunct="1">
              <a:lnSpc>
                <a:spcPct val="100000"/>
              </a:lnSpc>
              <a:spcBef>
                <a:spcPts val="0"/>
              </a:spcBef>
              <a:spcAft>
                <a:spcPts val="0"/>
              </a:spcAft>
              <a:buClr>
                <a:prstClr val="black"/>
              </a:buClr>
              <a:buSzTx/>
              <a:buFont typeface="Arial"/>
              <a:buNone/>
              <a:tabLst/>
              <a:defRPr/>
            </a:pPr>
            <a:endParaRPr kumimoji="0" sz="1100" b="0" i="0" u="none" strike="noStrike" kern="1200" cap="none" spc="0" normalizeH="0" baseline="0" noProof="0" dirty="0">
              <a:ln>
                <a:noFill/>
              </a:ln>
              <a:solidFill>
                <a:prstClr val="black"/>
              </a:solidFill>
              <a:effectLst/>
              <a:uLnTx/>
              <a:uFillTx/>
              <a:latin typeface="Georgia"/>
              <a:ea typeface="Georgia"/>
              <a:cs typeface="Georgia"/>
              <a:sym typeface="Georgia"/>
            </a:endParaRPr>
          </a:p>
          <a:p>
            <a:pPr marL="0" marR="0" lvl="0" indent="0" algn="l" defTabSz="91401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Georgia"/>
              <a:ea typeface="Georgia"/>
              <a:cs typeface="Georgia"/>
              <a:sym typeface="Georgia"/>
            </a:endParaRPr>
          </a:p>
        </p:txBody>
      </p:sp>
      <p:sp>
        <p:nvSpPr>
          <p:cNvPr id="2" name="Rectangle 1">
            <a:extLst>
              <a:ext uri="{FF2B5EF4-FFF2-40B4-BE49-F238E27FC236}">
                <a16:creationId xmlns:a16="http://schemas.microsoft.com/office/drawing/2014/main" id="{CDB640D6-AF66-4D02-A37B-0E06E75253A9}"/>
              </a:ext>
            </a:extLst>
          </p:cNvPr>
          <p:cNvSpPr/>
          <p:nvPr/>
        </p:nvSpPr>
        <p:spPr>
          <a:xfrm>
            <a:off x="648982" y="1346359"/>
            <a:ext cx="7885418" cy="1569660"/>
          </a:xfrm>
          <a:prstGeom prst="rect">
            <a:avLst/>
          </a:prstGeom>
        </p:spPr>
        <p:txBody>
          <a:bodyPr wrap="square">
            <a:spAutoFit/>
          </a:bodyPr>
          <a:lstStyle/>
          <a:p>
            <a:pPr marL="0" marR="0" lvl="0" indent="0" algn="ctr" defTabSz="914018" rtl="0" eaLnBrk="1" fontAlgn="base" latinLnBrk="0" hangingPunct="1">
              <a:lnSpc>
                <a:spcPct val="100000"/>
              </a:lnSpc>
              <a:spcBef>
                <a:spcPts val="0"/>
              </a:spcBef>
              <a:spcAft>
                <a:spcPts val="0"/>
              </a:spcAft>
              <a:buClrTx/>
              <a:buSzTx/>
              <a:buFontTx/>
              <a:buNone/>
              <a:tabLst/>
              <a:defRPr/>
            </a:pPr>
            <a:r>
              <a:rPr lang="en-US" sz="9600" dirty="0">
                <a:solidFill>
                  <a:srgbClr val="3E5165"/>
                </a:solidFill>
                <a:latin typeface="Georgia" panose="02040502050405020303" pitchFamily="18" charset="0"/>
              </a:rPr>
              <a:t>Q&amp;A</a:t>
            </a:r>
            <a:endParaRPr kumimoji="0" lang="en-US" sz="9600" b="0" i="0" strike="noStrike" kern="1200" cap="none" spc="0" normalizeH="0" baseline="0" noProof="0" dirty="0">
              <a:ln>
                <a:noFill/>
              </a:ln>
              <a:solidFill>
                <a:srgbClr val="3E5165"/>
              </a:solidFill>
              <a:effectLst/>
              <a:uLnTx/>
              <a:uFillTx/>
              <a:latin typeface="Georgia" panose="02040502050405020303" pitchFamily="18" charset="0"/>
            </a:endParaRPr>
          </a:p>
        </p:txBody>
      </p:sp>
      <p:sp>
        <p:nvSpPr>
          <p:cNvPr id="3" name="Rectangle 2">
            <a:extLst>
              <a:ext uri="{FF2B5EF4-FFF2-40B4-BE49-F238E27FC236}">
                <a16:creationId xmlns:a16="http://schemas.microsoft.com/office/drawing/2014/main" id="{9096F074-2B66-4AEF-A6DD-DAE3C4F59098}"/>
              </a:ext>
            </a:extLst>
          </p:cNvPr>
          <p:cNvSpPr/>
          <p:nvPr/>
        </p:nvSpPr>
        <p:spPr>
          <a:xfrm>
            <a:off x="2305691" y="2992219"/>
            <a:ext cx="4572000" cy="646331"/>
          </a:xfrm>
          <a:prstGeom prst="rect">
            <a:avLst/>
          </a:prstGeom>
        </p:spPr>
        <p:txBody>
          <a:bodyPr>
            <a:spAutoFit/>
          </a:bodyPr>
          <a:lstStyle/>
          <a:p>
            <a:pPr algn="ctr" defTabSz="685698"/>
            <a:r>
              <a:rPr lang="en-US" i="1" dirty="0">
                <a:latin typeface="Georgia" panose="02040502050405020303" pitchFamily="18" charset="0"/>
              </a:rPr>
              <a:t>To ask questions,  please type them into the Q&amp;A box or raise your hand to speak. </a:t>
            </a:r>
          </a:p>
        </p:txBody>
      </p:sp>
    </p:spTree>
    <p:extLst>
      <p:ext uri="{BB962C8B-B14F-4D97-AF65-F5344CB8AC3E}">
        <p14:creationId xmlns:p14="http://schemas.microsoft.com/office/powerpoint/2010/main" val="237333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015D27-B4E0-054C-8591-0B98C9B622AC}"/>
              </a:ext>
            </a:extLst>
          </p:cNvPr>
          <p:cNvGrpSpPr/>
          <p:nvPr/>
        </p:nvGrpSpPr>
        <p:grpSpPr>
          <a:xfrm>
            <a:off x="245386" y="4693288"/>
            <a:ext cx="10365926" cy="358031"/>
            <a:chOff x="-4774699" y="4778915"/>
            <a:chExt cx="16154488" cy="557964"/>
          </a:xfrm>
        </p:grpSpPr>
        <p:grpSp>
          <p:nvGrpSpPr>
            <p:cNvPr id="5" name="Group 4">
              <a:extLst>
                <a:ext uri="{FF2B5EF4-FFF2-40B4-BE49-F238E27FC236}">
                  <a16:creationId xmlns:a16="http://schemas.microsoft.com/office/drawing/2014/main" id="{49BC122D-F2E8-0B48-9933-70B21262E55B}"/>
                </a:ext>
              </a:extLst>
            </p:cNvPr>
            <p:cNvGrpSpPr>
              <a:grpSpLocks noChangeAspect="1"/>
            </p:cNvGrpSpPr>
            <p:nvPr/>
          </p:nvGrpSpPr>
          <p:grpSpPr>
            <a:xfrm>
              <a:off x="4416787" y="4778915"/>
              <a:ext cx="581329" cy="557964"/>
              <a:chOff x="13372570" y="3947694"/>
              <a:chExt cx="987425" cy="947737"/>
            </a:xfrm>
            <a:solidFill>
              <a:schemeClr val="bg1"/>
            </a:solidFill>
          </p:grpSpPr>
          <p:sp>
            <p:nvSpPr>
              <p:cNvPr id="9" name="Freeform 9">
                <a:extLst>
                  <a:ext uri="{FF2B5EF4-FFF2-40B4-BE49-F238E27FC236}">
                    <a16:creationId xmlns:a16="http://schemas.microsoft.com/office/drawing/2014/main" id="{4DE71E2D-2703-9D46-9392-892E9322D590}"/>
                  </a:ext>
                </a:extLst>
              </p:cNvPr>
              <p:cNvSpPr>
                <a:spLocks noEditPoints="1"/>
              </p:cNvSpPr>
              <p:nvPr/>
            </p:nvSpPr>
            <p:spPr bwMode="auto">
              <a:xfrm>
                <a:off x="13372570" y="3947694"/>
                <a:ext cx="987425" cy="947737"/>
              </a:xfrm>
              <a:custGeom>
                <a:avLst/>
                <a:gdLst>
                  <a:gd name="T0" fmla="*/ 1441 w 3308"/>
                  <a:gd name="T1" fmla="*/ 0 h 3175"/>
                  <a:gd name="T2" fmla="*/ 1627 w 3308"/>
                  <a:gd name="T3" fmla="*/ 0 h 3175"/>
                  <a:gd name="T4" fmla="*/ 1819 w 3308"/>
                  <a:gd name="T5" fmla="*/ 32 h 3175"/>
                  <a:gd name="T6" fmla="*/ 2960 w 3308"/>
                  <a:gd name="T7" fmla="*/ 2089 h 3175"/>
                  <a:gd name="T8" fmla="*/ 1248 w 3308"/>
                  <a:gd name="T9" fmla="*/ 3038 h 3175"/>
                  <a:gd name="T10" fmla="*/ 32 w 3308"/>
                  <a:gd name="T11" fmla="*/ 1824 h 3175"/>
                  <a:gd name="T12" fmla="*/ 0 w 3308"/>
                  <a:gd name="T13" fmla="*/ 1628 h 3175"/>
                  <a:gd name="T14" fmla="*/ 0 w 3308"/>
                  <a:gd name="T15" fmla="*/ 1441 h 3175"/>
                  <a:gd name="T16" fmla="*/ 32 w 3308"/>
                  <a:gd name="T17" fmla="*/ 1245 h 3175"/>
                  <a:gd name="T18" fmla="*/ 1245 w 3308"/>
                  <a:gd name="T19" fmla="*/ 32 h 3175"/>
                  <a:gd name="T20" fmla="*/ 1441 w 3308"/>
                  <a:gd name="T21" fmla="*/ 0 h 3175"/>
                  <a:gd name="T22" fmla="*/ 1654 w 3308"/>
                  <a:gd name="T23" fmla="*/ 1859 h 3175"/>
                  <a:gd name="T24" fmla="*/ 1922 w 3308"/>
                  <a:gd name="T25" fmla="*/ 2019 h 3175"/>
                  <a:gd name="T26" fmla="*/ 2124 w 3308"/>
                  <a:gd name="T27" fmla="*/ 1942 h 3175"/>
                  <a:gd name="T28" fmla="*/ 2407 w 3308"/>
                  <a:gd name="T29" fmla="*/ 1443 h 3175"/>
                  <a:gd name="T30" fmla="*/ 2100 w 3308"/>
                  <a:gd name="T31" fmla="*/ 753 h 3175"/>
                  <a:gd name="T32" fmla="*/ 1403 w 3308"/>
                  <a:gd name="T33" fmla="*/ 614 h 3175"/>
                  <a:gd name="T34" fmla="*/ 629 w 3308"/>
                  <a:gd name="T35" fmla="*/ 1855 h 3175"/>
                  <a:gd name="T36" fmla="*/ 1536 w 3308"/>
                  <a:gd name="T37" fmla="*/ 2468 h 3175"/>
                  <a:gd name="T38" fmla="*/ 2174 w 3308"/>
                  <a:gd name="T39" fmla="*/ 2265 h 3175"/>
                  <a:gd name="T40" fmla="*/ 2212 w 3308"/>
                  <a:gd name="T41" fmla="*/ 2083 h 3175"/>
                  <a:gd name="T42" fmla="*/ 2114 w 3308"/>
                  <a:gd name="T43" fmla="*/ 2064 h 3175"/>
                  <a:gd name="T44" fmla="*/ 1412 w 3308"/>
                  <a:gd name="T45" fmla="*/ 2243 h 3175"/>
                  <a:gd name="T46" fmla="*/ 900 w 3308"/>
                  <a:gd name="T47" fmla="*/ 1181 h 3175"/>
                  <a:gd name="T48" fmla="*/ 1892 w 3308"/>
                  <a:gd name="T49" fmla="*/ 874 h 3175"/>
                  <a:gd name="T50" fmla="*/ 2187 w 3308"/>
                  <a:gd name="T51" fmla="*/ 1234 h 3175"/>
                  <a:gd name="T52" fmla="*/ 2191 w 3308"/>
                  <a:gd name="T53" fmla="*/ 1429 h 3175"/>
                  <a:gd name="T54" fmla="*/ 2029 w 3308"/>
                  <a:gd name="T55" fmla="*/ 1758 h 3175"/>
                  <a:gd name="T56" fmla="*/ 1894 w 3308"/>
                  <a:gd name="T57" fmla="*/ 1785 h 3175"/>
                  <a:gd name="T58" fmla="*/ 1873 w 3308"/>
                  <a:gd name="T59" fmla="*/ 1661 h 3175"/>
                  <a:gd name="T60" fmla="*/ 2024 w 3308"/>
                  <a:gd name="T61" fmla="*/ 1110 h 3175"/>
                  <a:gd name="T62" fmla="*/ 1981 w 3308"/>
                  <a:gd name="T63" fmla="*/ 1050 h 3175"/>
                  <a:gd name="T64" fmla="*/ 1893 w 3308"/>
                  <a:gd name="T65" fmla="*/ 1050 h 3175"/>
                  <a:gd name="T66" fmla="*/ 1757 w 3308"/>
                  <a:gd name="T67" fmla="*/ 1143 h 3175"/>
                  <a:gd name="T68" fmla="*/ 1588 w 3308"/>
                  <a:gd name="T69" fmla="*/ 1018 h 3175"/>
                  <a:gd name="T70" fmla="*/ 1275 w 3308"/>
                  <a:gd name="T71" fmla="*/ 1093 h 3175"/>
                  <a:gd name="T72" fmla="*/ 1039 w 3308"/>
                  <a:gd name="T73" fmla="*/ 1752 h 3175"/>
                  <a:gd name="T74" fmla="*/ 1434 w 3308"/>
                  <a:gd name="T75" fmla="*/ 2012 h 3175"/>
                  <a:gd name="T76" fmla="*/ 1654 w 3308"/>
                  <a:gd name="T77" fmla="*/ 1859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08" h="3175">
                    <a:moveTo>
                      <a:pt x="1441" y="0"/>
                    </a:moveTo>
                    <a:cubicBezTo>
                      <a:pt x="1503" y="0"/>
                      <a:pt x="1565" y="0"/>
                      <a:pt x="1627" y="0"/>
                    </a:cubicBezTo>
                    <a:cubicBezTo>
                      <a:pt x="1691" y="11"/>
                      <a:pt x="1755" y="20"/>
                      <a:pt x="1819" y="32"/>
                    </a:cubicBezTo>
                    <a:cubicBezTo>
                      <a:pt x="2754" y="208"/>
                      <a:pt x="3308" y="1188"/>
                      <a:pt x="2960" y="2089"/>
                    </a:cubicBezTo>
                    <a:cubicBezTo>
                      <a:pt x="2702" y="2759"/>
                      <a:pt x="1993" y="3175"/>
                      <a:pt x="1248" y="3038"/>
                    </a:cubicBezTo>
                    <a:cubicBezTo>
                      <a:pt x="645" y="2928"/>
                      <a:pt x="137" y="2426"/>
                      <a:pt x="32" y="1824"/>
                    </a:cubicBezTo>
                    <a:cubicBezTo>
                      <a:pt x="21" y="1759"/>
                      <a:pt x="11" y="1693"/>
                      <a:pt x="0" y="1628"/>
                    </a:cubicBezTo>
                    <a:cubicBezTo>
                      <a:pt x="0" y="1565"/>
                      <a:pt x="0" y="1503"/>
                      <a:pt x="0" y="1441"/>
                    </a:cubicBezTo>
                    <a:cubicBezTo>
                      <a:pt x="11" y="1376"/>
                      <a:pt x="21" y="1310"/>
                      <a:pt x="32" y="1245"/>
                    </a:cubicBezTo>
                    <a:cubicBezTo>
                      <a:pt x="137" y="644"/>
                      <a:pt x="644" y="137"/>
                      <a:pt x="1245" y="32"/>
                    </a:cubicBezTo>
                    <a:cubicBezTo>
                      <a:pt x="1310" y="21"/>
                      <a:pt x="1376" y="11"/>
                      <a:pt x="1441" y="0"/>
                    </a:cubicBezTo>
                    <a:close/>
                    <a:moveTo>
                      <a:pt x="1654" y="1859"/>
                    </a:moveTo>
                    <a:cubicBezTo>
                      <a:pt x="1727" y="1990"/>
                      <a:pt x="1802" y="2040"/>
                      <a:pt x="1922" y="2019"/>
                    </a:cubicBezTo>
                    <a:cubicBezTo>
                      <a:pt x="1992" y="2006"/>
                      <a:pt x="2066" y="1982"/>
                      <a:pt x="2124" y="1942"/>
                    </a:cubicBezTo>
                    <a:cubicBezTo>
                      <a:pt x="2296" y="1823"/>
                      <a:pt x="2386" y="1651"/>
                      <a:pt x="2407" y="1443"/>
                    </a:cubicBezTo>
                    <a:cubicBezTo>
                      <a:pt x="2435" y="1155"/>
                      <a:pt x="2342" y="919"/>
                      <a:pt x="2100" y="753"/>
                    </a:cubicBezTo>
                    <a:cubicBezTo>
                      <a:pt x="1888" y="607"/>
                      <a:pt x="1651" y="581"/>
                      <a:pt x="1403" y="614"/>
                    </a:cubicBezTo>
                    <a:cubicBezTo>
                      <a:pt x="836" y="688"/>
                      <a:pt x="433" y="1246"/>
                      <a:pt x="629" y="1855"/>
                    </a:cubicBezTo>
                    <a:cubicBezTo>
                      <a:pt x="781" y="2325"/>
                      <a:pt x="1165" y="2471"/>
                      <a:pt x="1536" y="2468"/>
                    </a:cubicBezTo>
                    <a:cubicBezTo>
                      <a:pt x="1769" y="2466"/>
                      <a:pt x="1983" y="2398"/>
                      <a:pt x="2174" y="2265"/>
                    </a:cubicBezTo>
                    <a:cubicBezTo>
                      <a:pt x="2303" y="2175"/>
                      <a:pt x="2281" y="2199"/>
                      <a:pt x="2212" y="2083"/>
                    </a:cubicBezTo>
                    <a:cubicBezTo>
                      <a:pt x="2174" y="2020"/>
                      <a:pt x="2173" y="2020"/>
                      <a:pt x="2114" y="2064"/>
                    </a:cubicBezTo>
                    <a:cubicBezTo>
                      <a:pt x="1904" y="2218"/>
                      <a:pt x="1670" y="2279"/>
                      <a:pt x="1412" y="2243"/>
                    </a:cubicBezTo>
                    <a:cubicBezTo>
                      <a:pt x="826" y="2163"/>
                      <a:pt x="667" y="1587"/>
                      <a:pt x="900" y="1181"/>
                    </a:cubicBezTo>
                    <a:cubicBezTo>
                      <a:pt x="1113" y="811"/>
                      <a:pt x="1578" y="745"/>
                      <a:pt x="1892" y="874"/>
                    </a:cubicBezTo>
                    <a:cubicBezTo>
                      <a:pt x="2055" y="941"/>
                      <a:pt x="2162" y="1056"/>
                      <a:pt x="2187" y="1234"/>
                    </a:cubicBezTo>
                    <a:cubicBezTo>
                      <a:pt x="2196" y="1298"/>
                      <a:pt x="2196" y="1364"/>
                      <a:pt x="2191" y="1429"/>
                    </a:cubicBezTo>
                    <a:cubicBezTo>
                      <a:pt x="2181" y="1559"/>
                      <a:pt x="2132" y="1672"/>
                      <a:pt x="2029" y="1758"/>
                    </a:cubicBezTo>
                    <a:cubicBezTo>
                      <a:pt x="1989" y="1791"/>
                      <a:pt x="1940" y="1812"/>
                      <a:pt x="1894" y="1785"/>
                    </a:cubicBezTo>
                    <a:cubicBezTo>
                      <a:pt x="1846" y="1758"/>
                      <a:pt x="1861" y="1705"/>
                      <a:pt x="1873" y="1661"/>
                    </a:cubicBezTo>
                    <a:cubicBezTo>
                      <a:pt x="1923" y="1477"/>
                      <a:pt x="1974" y="1293"/>
                      <a:pt x="2024" y="1110"/>
                    </a:cubicBezTo>
                    <a:cubicBezTo>
                      <a:pt x="2038" y="1061"/>
                      <a:pt x="2031" y="1052"/>
                      <a:pt x="1981" y="1050"/>
                    </a:cubicBezTo>
                    <a:cubicBezTo>
                      <a:pt x="1951" y="1049"/>
                      <a:pt x="1922" y="1050"/>
                      <a:pt x="1893" y="1050"/>
                    </a:cubicBezTo>
                    <a:cubicBezTo>
                      <a:pt x="1794" y="1050"/>
                      <a:pt x="1794" y="1050"/>
                      <a:pt x="1757" y="1143"/>
                    </a:cubicBezTo>
                    <a:cubicBezTo>
                      <a:pt x="1716" y="1077"/>
                      <a:pt x="1663" y="1032"/>
                      <a:pt x="1588" y="1018"/>
                    </a:cubicBezTo>
                    <a:cubicBezTo>
                      <a:pt x="1472" y="995"/>
                      <a:pt x="1363" y="1018"/>
                      <a:pt x="1275" y="1093"/>
                    </a:cubicBezTo>
                    <a:cubicBezTo>
                      <a:pt x="1069" y="1265"/>
                      <a:pt x="985" y="1488"/>
                      <a:pt x="1039" y="1752"/>
                    </a:cubicBezTo>
                    <a:cubicBezTo>
                      <a:pt x="1079" y="1945"/>
                      <a:pt x="1246" y="2050"/>
                      <a:pt x="1434" y="2012"/>
                    </a:cubicBezTo>
                    <a:cubicBezTo>
                      <a:pt x="1527" y="1993"/>
                      <a:pt x="1596" y="1938"/>
                      <a:pt x="1654" y="185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bg2"/>
                  </a:solidFill>
                </a:endParaRPr>
              </a:p>
            </p:txBody>
          </p:sp>
          <p:sp>
            <p:nvSpPr>
              <p:cNvPr id="10" name="Freeform 10">
                <a:extLst>
                  <a:ext uri="{FF2B5EF4-FFF2-40B4-BE49-F238E27FC236}">
                    <a16:creationId xmlns:a16="http://schemas.microsoft.com/office/drawing/2014/main" id="{D60A1D94-BC77-BA48-BA5A-063BA2191D9B}"/>
                  </a:ext>
                </a:extLst>
              </p:cNvPr>
              <p:cNvSpPr>
                <a:spLocks/>
              </p:cNvSpPr>
              <p:nvPr/>
            </p:nvSpPr>
            <p:spPr bwMode="auto">
              <a:xfrm>
                <a:off x="13748666" y="4289801"/>
                <a:ext cx="109538" cy="184149"/>
              </a:xfrm>
              <a:custGeom>
                <a:avLst/>
                <a:gdLst>
                  <a:gd name="T0" fmla="*/ 364 w 365"/>
                  <a:gd name="T1" fmla="*/ 180 h 612"/>
                  <a:gd name="T2" fmla="*/ 240 w 365"/>
                  <a:gd name="T3" fmla="*/ 529 h 612"/>
                  <a:gd name="T4" fmla="*/ 208 w 365"/>
                  <a:gd name="T5" fmla="*/ 566 h 612"/>
                  <a:gd name="T6" fmla="*/ 82 w 365"/>
                  <a:gd name="T7" fmla="*/ 598 h 612"/>
                  <a:gd name="T8" fmla="*/ 8 w 365"/>
                  <a:gd name="T9" fmla="*/ 502 h 612"/>
                  <a:gd name="T10" fmla="*/ 18 w 365"/>
                  <a:gd name="T11" fmla="*/ 320 h 612"/>
                  <a:gd name="T12" fmla="*/ 131 w 365"/>
                  <a:gd name="T13" fmla="*/ 85 h 612"/>
                  <a:gd name="T14" fmla="*/ 226 w 365"/>
                  <a:gd name="T15" fmla="*/ 22 h 612"/>
                  <a:gd name="T16" fmla="*/ 364 w 365"/>
                  <a:gd name="T17" fmla="*/ 18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612">
                    <a:moveTo>
                      <a:pt x="364" y="180"/>
                    </a:moveTo>
                    <a:cubicBezTo>
                      <a:pt x="350" y="287"/>
                      <a:pt x="311" y="414"/>
                      <a:pt x="240" y="529"/>
                    </a:cubicBezTo>
                    <a:cubicBezTo>
                      <a:pt x="231" y="543"/>
                      <a:pt x="219" y="554"/>
                      <a:pt x="208" y="566"/>
                    </a:cubicBezTo>
                    <a:cubicBezTo>
                      <a:pt x="172" y="601"/>
                      <a:pt x="128" y="612"/>
                      <a:pt x="82" y="598"/>
                    </a:cubicBezTo>
                    <a:cubicBezTo>
                      <a:pt x="36" y="584"/>
                      <a:pt x="11" y="546"/>
                      <a:pt x="8" y="502"/>
                    </a:cubicBezTo>
                    <a:cubicBezTo>
                      <a:pt x="5" y="442"/>
                      <a:pt x="0" y="376"/>
                      <a:pt x="18" y="320"/>
                    </a:cubicBezTo>
                    <a:cubicBezTo>
                      <a:pt x="44" y="238"/>
                      <a:pt x="86" y="159"/>
                      <a:pt x="131" y="85"/>
                    </a:cubicBezTo>
                    <a:cubicBezTo>
                      <a:pt x="149" y="55"/>
                      <a:pt x="191" y="31"/>
                      <a:pt x="226" y="22"/>
                    </a:cubicBezTo>
                    <a:cubicBezTo>
                      <a:pt x="316" y="0"/>
                      <a:pt x="365" y="50"/>
                      <a:pt x="364" y="1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bg2"/>
                  </a:solidFill>
                </a:endParaRPr>
              </a:p>
            </p:txBody>
          </p:sp>
        </p:grpSp>
        <p:sp>
          <p:nvSpPr>
            <p:cNvPr id="6" name="Freeform 66">
              <a:extLst>
                <a:ext uri="{FF2B5EF4-FFF2-40B4-BE49-F238E27FC236}">
                  <a16:creationId xmlns:a16="http://schemas.microsoft.com/office/drawing/2014/main" id="{5ECEF941-0101-9A40-A353-945A45D0233F}"/>
                </a:ext>
              </a:extLst>
            </p:cNvPr>
            <p:cNvSpPr>
              <a:spLocks noEditPoints="1"/>
            </p:cNvSpPr>
            <p:nvPr/>
          </p:nvSpPr>
          <p:spPr bwMode="auto">
            <a:xfrm>
              <a:off x="-4774699" y="4856214"/>
              <a:ext cx="606634" cy="403369"/>
            </a:xfrm>
            <a:custGeom>
              <a:avLst/>
              <a:gdLst>
                <a:gd name="T0" fmla="*/ 2598 w 2658"/>
                <a:gd name="T1" fmla="*/ 1478 h 1764"/>
                <a:gd name="T2" fmla="*/ 2418 w 2658"/>
                <a:gd name="T3" fmla="*/ 1375 h 1764"/>
                <a:gd name="T4" fmla="*/ 2418 w 2658"/>
                <a:gd name="T5" fmla="*/ 126 h 1764"/>
                <a:gd name="T6" fmla="*/ 2292 w 2658"/>
                <a:gd name="T7" fmla="*/ 0 h 1764"/>
                <a:gd name="T8" fmla="*/ 365 w 2658"/>
                <a:gd name="T9" fmla="*/ 0 h 1764"/>
                <a:gd name="T10" fmla="*/ 239 w 2658"/>
                <a:gd name="T11" fmla="*/ 126 h 1764"/>
                <a:gd name="T12" fmla="*/ 239 w 2658"/>
                <a:gd name="T13" fmla="*/ 1376 h 1764"/>
                <a:gd name="T14" fmla="*/ 60 w 2658"/>
                <a:gd name="T15" fmla="*/ 1478 h 1764"/>
                <a:gd name="T16" fmla="*/ 0 w 2658"/>
                <a:gd name="T17" fmla="*/ 1544 h 1764"/>
                <a:gd name="T18" fmla="*/ 0 w 2658"/>
                <a:gd name="T19" fmla="*/ 1615 h 1764"/>
                <a:gd name="T20" fmla="*/ 149 w 2658"/>
                <a:gd name="T21" fmla="*/ 1764 h 1764"/>
                <a:gd name="T22" fmla="*/ 2509 w 2658"/>
                <a:gd name="T23" fmla="*/ 1764 h 1764"/>
                <a:gd name="T24" fmla="*/ 2658 w 2658"/>
                <a:gd name="T25" fmla="*/ 1615 h 1764"/>
                <a:gd name="T26" fmla="*/ 2658 w 2658"/>
                <a:gd name="T27" fmla="*/ 1544 h 1764"/>
                <a:gd name="T28" fmla="*/ 2598 w 2658"/>
                <a:gd name="T29" fmla="*/ 1478 h 1764"/>
                <a:gd name="T30" fmla="*/ 2249 w 2658"/>
                <a:gd name="T31" fmla="*/ 160 h 1764"/>
                <a:gd name="T32" fmla="*/ 2249 w 2658"/>
                <a:gd name="T33" fmla="*/ 1372 h 1764"/>
                <a:gd name="T34" fmla="*/ 408 w 2658"/>
                <a:gd name="T35" fmla="*/ 1372 h 1764"/>
                <a:gd name="T36" fmla="*/ 408 w 2658"/>
                <a:gd name="T37" fmla="*/ 160 h 1764"/>
                <a:gd name="T38" fmla="*/ 2249 w 2658"/>
                <a:gd name="T39" fmla="*/ 160 h 1764"/>
                <a:gd name="T40" fmla="*/ 1488 w 2658"/>
                <a:gd name="T41" fmla="*/ 1656 h 1764"/>
                <a:gd name="T42" fmla="*/ 1168 w 2658"/>
                <a:gd name="T43" fmla="*/ 1656 h 1764"/>
                <a:gd name="T44" fmla="*/ 1077 w 2658"/>
                <a:gd name="T45" fmla="*/ 1564 h 1764"/>
                <a:gd name="T46" fmla="*/ 1580 w 2658"/>
                <a:gd name="T47" fmla="*/ 1564 h 1764"/>
                <a:gd name="T48" fmla="*/ 1488 w 2658"/>
                <a:gd name="T49" fmla="*/ 1656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8" h="1764">
                  <a:moveTo>
                    <a:pt x="2598" y="1478"/>
                  </a:moveTo>
                  <a:cubicBezTo>
                    <a:pt x="2566" y="1458"/>
                    <a:pt x="2444" y="1390"/>
                    <a:pt x="2418" y="1375"/>
                  </a:cubicBezTo>
                  <a:cubicBezTo>
                    <a:pt x="2418" y="126"/>
                    <a:pt x="2418" y="126"/>
                    <a:pt x="2418" y="126"/>
                  </a:cubicBezTo>
                  <a:cubicBezTo>
                    <a:pt x="2418" y="57"/>
                    <a:pt x="2361" y="0"/>
                    <a:pt x="2292" y="0"/>
                  </a:cubicBezTo>
                  <a:cubicBezTo>
                    <a:pt x="365" y="0"/>
                    <a:pt x="365" y="0"/>
                    <a:pt x="365" y="0"/>
                  </a:cubicBezTo>
                  <a:cubicBezTo>
                    <a:pt x="296" y="0"/>
                    <a:pt x="239" y="57"/>
                    <a:pt x="239" y="126"/>
                  </a:cubicBezTo>
                  <a:cubicBezTo>
                    <a:pt x="239" y="1376"/>
                    <a:pt x="239" y="1376"/>
                    <a:pt x="239" y="1376"/>
                  </a:cubicBezTo>
                  <a:cubicBezTo>
                    <a:pt x="210" y="1392"/>
                    <a:pt x="91" y="1459"/>
                    <a:pt x="60" y="1478"/>
                  </a:cubicBezTo>
                  <a:cubicBezTo>
                    <a:pt x="20" y="1502"/>
                    <a:pt x="0" y="1511"/>
                    <a:pt x="0" y="1544"/>
                  </a:cubicBezTo>
                  <a:cubicBezTo>
                    <a:pt x="0" y="1615"/>
                    <a:pt x="0" y="1615"/>
                    <a:pt x="0" y="1615"/>
                  </a:cubicBezTo>
                  <a:cubicBezTo>
                    <a:pt x="0" y="1697"/>
                    <a:pt x="67" y="1764"/>
                    <a:pt x="149" y="1764"/>
                  </a:cubicBezTo>
                  <a:cubicBezTo>
                    <a:pt x="2509" y="1764"/>
                    <a:pt x="2509" y="1764"/>
                    <a:pt x="2509" y="1764"/>
                  </a:cubicBezTo>
                  <a:cubicBezTo>
                    <a:pt x="2591" y="1764"/>
                    <a:pt x="2658" y="1697"/>
                    <a:pt x="2658" y="1615"/>
                  </a:cubicBezTo>
                  <a:cubicBezTo>
                    <a:pt x="2658" y="1544"/>
                    <a:pt x="2658" y="1544"/>
                    <a:pt x="2658" y="1544"/>
                  </a:cubicBezTo>
                  <a:cubicBezTo>
                    <a:pt x="2658" y="1511"/>
                    <a:pt x="2638" y="1502"/>
                    <a:pt x="2598" y="1478"/>
                  </a:cubicBezTo>
                  <a:close/>
                  <a:moveTo>
                    <a:pt x="2249" y="160"/>
                  </a:moveTo>
                  <a:cubicBezTo>
                    <a:pt x="2249" y="1372"/>
                    <a:pt x="2249" y="1372"/>
                    <a:pt x="2249" y="1372"/>
                  </a:cubicBezTo>
                  <a:cubicBezTo>
                    <a:pt x="408" y="1372"/>
                    <a:pt x="408" y="1372"/>
                    <a:pt x="408" y="1372"/>
                  </a:cubicBezTo>
                  <a:cubicBezTo>
                    <a:pt x="408" y="160"/>
                    <a:pt x="408" y="160"/>
                    <a:pt x="408" y="160"/>
                  </a:cubicBezTo>
                  <a:lnTo>
                    <a:pt x="2249" y="160"/>
                  </a:lnTo>
                  <a:close/>
                  <a:moveTo>
                    <a:pt x="1488" y="1656"/>
                  </a:moveTo>
                  <a:cubicBezTo>
                    <a:pt x="1168" y="1656"/>
                    <a:pt x="1168" y="1656"/>
                    <a:pt x="1168" y="1656"/>
                  </a:cubicBezTo>
                  <a:cubicBezTo>
                    <a:pt x="1118" y="1656"/>
                    <a:pt x="1077" y="1615"/>
                    <a:pt x="1077" y="1564"/>
                  </a:cubicBezTo>
                  <a:cubicBezTo>
                    <a:pt x="1580" y="1564"/>
                    <a:pt x="1580" y="1564"/>
                    <a:pt x="1580" y="1564"/>
                  </a:cubicBezTo>
                  <a:cubicBezTo>
                    <a:pt x="1580" y="1615"/>
                    <a:pt x="1539" y="1656"/>
                    <a:pt x="1488" y="165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schemeClr val="bg2"/>
                </a:solidFill>
              </a:endParaRPr>
            </a:p>
          </p:txBody>
        </p:sp>
        <p:sp>
          <p:nvSpPr>
            <p:cNvPr id="7" name="Rectangle 6">
              <a:extLst>
                <a:ext uri="{FF2B5EF4-FFF2-40B4-BE49-F238E27FC236}">
                  <a16:creationId xmlns:a16="http://schemas.microsoft.com/office/drawing/2014/main" id="{EC4FFCB2-CBCB-BC47-9C1C-016161C5C2F2}"/>
                </a:ext>
              </a:extLst>
            </p:cNvPr>
            <p:cNvSpPr/>
            <p:nvPr/>
          </p:nvSpPr>
          <p:spPr>
            <a:xfrm>
              <a:off x="-4083558" y="4792769"/>
              <a:ext cx="6063583" cy="467655"/>
            </a:xfrm>
            <a:prstGeom prst="rect">
              <a:avLst/>
            </a:prstGeom>
            <a:noFill/>
          </p:spPr>
          <p:txBody>
            <a:bodyPr wrap="square">
              <a:spAutoFit/>
            </a:bodyPr>
            <a:lstStyle/>
            <a:p>
              <a:r>
                <a:rPr lang="en-GB" sz="1350" dirty="0">
                  <a:solidFill>
                    <a:schemeClr val="bg1"/>
                  </a:solidFill>
                  <a:latin typeface="Arial" panose="020B0604020202020204" pitchFamily="34" charset="0"/>
                  <a:cs typeface="Arial" panose="020B0604020202020204" pitchFamily="34" charset="0"/>
                </a:rPr>
                <a:t>www.sciencebasedtargets.org</a:t>
              </a:r>
              <a:endParaRPr lang="en-US" sz="135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E4F640D-685C-5A45-AE97-4F88756CD76A}"/>
                </a:ext>
              </a:extLst>
            </p:cNvPr>
            <p:cNvSpPr/>
            <p:nvPr/>
          </p:nvSpPr>
          <p:spPr>
            <a:xfrm>
              <a:off x="5017451" y="4842058"/>
              <a:ext cx="6362338" cy="467655"/>
            </a:xfrm>
            <a:prstGeom prst="rect">
              <a:avLst/>
            </a:prstGeom>
            <a:noFill/>
          </p:spPr>
          <p:txBody>
            <a:bodyPr wrap="square">
              <a:spAutoFit/>
            </a:bodyPr>
            <a:lstStyle/>
            <a:p>
              <a:r>
                <a:rPr lang="en-GB" sz="1350" dirty="0">
                  <a:solidFill>
                    <a:schemeClr val="bg1"/>
                  </a:solidFill>
                  <a:latin typeface="Arial" panose="020B0604020202020204" pitchFamily="34" charset="0"/>
                  <a:cs typeface="Arial" panose="020B0604020202020204" pitchFamily="34" charset="0"/>
                </a:rPr>
                <a:t>info@sciencebasedtargets.org</a:t>
              </a:r>
              <a:endParaRPr lang="en-US" sz="135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58801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p:nvPr/>
        </p:nvSpPr>
        <p:spPr>
          <a:xfrm>
            <a:off x="298416" y="365023"/>
            <a:ext cx="5721000" cy="3462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en-US" sz="1800" b="1" dirty="0">
                <a:solidFill>
                  <a:srgbClr val="A74736"/>
                </a:solidFill>
                <a:latin typeface="Georgia"/>
                <a:ea typeface="Georgia"/>
                <a:cs typeface="Georgia"/>
                <a:sym typeface="Georgia"/>
              </a:rPr>
              <a:t>Agenda</a:t>
            </a:r>
            <a:endParaRPr dirty="0">
              <a:latin typeface="Georgia"/>
              <a:ea typeface="Georgia"/>
              <a:cs typeface="Georgia"/>
              <a:sym typeface="Georgia"/>
            </a:endParaRPr>
          </a:p>
        </p:txBody>
      </p:sp>
      <p:graphicFrame>
        <p:nvGraphicFramePr>
          <p:cNvPr id="168" name="Google Shape;168;p29"/>
          <p:cNvGraphicFramePr/>
          <p:nvPr>
            <p:extLst>
              <p:ext uri="{D42A27DB-BD31-4B8C-83A1-F6EECF244321}">
                <p14:modId xmlns:p14="http://schemas.microsoft.com/office/powerpoint/2010/main" val="2013099355"/>
              </p:ext>
            </p:extLst>
          </p:nvPr>
        </p:nvGraphicFramePr>
        <p:xfrm>
          <a:off x="1066800" y="1123950"/>
          <a:ext cx="6781800" cy="2194560"/>
        </p:xfrm>
        <a:graphic>
          <a:graphicData uri="http://schemas.openxmlformats.org/drawingml/2006/table">
            <a:tbl>
              <a:tblPr>
                <a:noFill/>
              </a:tblPr>
              <a:tblGrid>
                <a:gridCol w="5012635">
                  <a:extLst>
                    <a:ext uri="{9D8B030D-6E8A-4147-A177-3AD203B41FA5}">
                      <a16:colId xmlns:a16="http://schemas.microsoft.com/office/drawing/2014/main" val="20000"/>
                    </a:ext>
                  </a:extLst>
                </a:gridCol>
                <a:gridCol w="1769165">
                  <a:extLst>
                    <a:ext uri="{9D8B030D-6E8A-4147-A177-3AD203B41FA5}">
                      <a16:colId xmlns:a16="http://schemas.microsoft.com/office/drawing/2014/main" val="20001"/>
                    </a:ext>
                  </a:extLst>
                </a:gridCol>
              </a:tblGrid>
              <a:tr h="269510">
                <a:tc>
                  <a:txBody>
                    <a:bodyPr/>
                    <a:lstStyle/>
                    <a:p>
                      <a:pPr marL="0" lvl="0" indent="0" algn="ctr" rtl="0">
                        <a:spcBef>
                          <a:spcPts val="0"/>
                        </a:spcBef>
                        <a:spcAft>
                          <a:spcPts val="0"/>
                        </a:spcAft>
                        <a:buNone/>
                      </a:pPr>
                      <a:r>
                        <a:rPr lang="en" b="1" dirty="0">
                          <a:solidFill>
                            <a:schemeClr val="tx1">
                              <a:lumMod val="85000"/>
                              <a:lumOff val="15000"/>
                            </a:schemeClr>
                          </a:solidFill>
                          <a:latin typeface="Georgia"/>
                          <a:ea typeface="Georgia"/>
                          <a:cs typeface="Georgia"/>
                          <a:sym typeface="Georgia"/>
                        </a:rPr>
                        <a:t>Topic</a:t>
                      </a:r>
                      <a:endParaRPr b="1" dirty="0">
                        <a:solidFill>
                          <a:schemeClr val="tx1">
                            <a:lumMod val="85000"/>
                            <a:lumOff val="15000"/>
                          </a:schemeClr>
                        </a:solidFill>
                        <a:latin typeface="Georgia"/>
                        <a:ea typeface="Georgia"/>
                        <a:cs typeface="Georgia"/>
                        <a:sym typeface="Georgia"/>
                      </a:endParaRPr>
                    </a:p>
                    <a:p>
                      <a:pPr marL="0" lvl="0" indent="0" algn="ctr" rtl="0">
                        <a:spcBef>
                          <a:spcPts val="0"/>
                        </a:spcBef>
                        <a:spcAft>
                          <a:spcPts val="0"/>
                        </a:spcAft>
                        <a:buNone/>
                      </a:pPr>
                      <a:endParaRPr b="1" dirty="0">
                        <a:solidFill>
                          <a:schemeClr val="tx1">
                            <a:lumMod val="85000"/>
                            <a:lumOff val="15000"/>
                          </a:schemeClr>
                        </a:solidFill>
                        <a:latin typeface="Georgia"/>
                        <a:ea typeface="Georgia"/>
                        <a:cs typeface="Georgia"/>
                        <a:sym typeface="Georgia"/>
                      </a:endParaRPr>
                    </a:p>
                  </a:txBody>
                  <a:tcPr marL="0" marR="0" marT="0" marB="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b="1" dirty="0">
                          <a:solidFill>
                            <a:schemeClr val="tx1">
                              <a:lumMod val="85000"/>
                              <a:lumOff val="15000"/>
                            </a:schemeClr>
                          </a:solidFill>
                          <a:latin typeface="Georgia"/>
                          <a:ea typeface="Georgia"/>
                          <a:cs typeface="Georgia"/>
                          <a:sym typeface="Georgia"/>
                        </a:rPr>
                        <a:t>Time </a:t>
                      </a:r>
                      <a:endParaRPr b="1" dirty="0">
                        <a:solidFill>
                          <a:schemeClr val="tx1">
                            <a:lumMod val="85000"/>
                            <a:lumOff val="15000"/>
                          </a:schemeClr>
                        </a:solidFill>
                        <a:latin typeface="Georgia"/>
                        <a:ea typeface="Georgia"/>
                        <a:cs typeface="Georgia"/>
                        <a:sym typeface="Georgia"/>
                      </a:endParaRPr>
                    </a:p>
                    <a:p>
                      <a:pPr marL="0" lvl="0" indent="0" algn="ctr" rtl="0">
                        <a:spcBef>
                          <a:spcPts val="0"/>
                        </a:spcBef>
                        <a:spcAft>
                          <a:spcPts val="0"/>
                        </a:spcAft>
                        <a:buNone/>
                      </a:pPr>
                      <a:endParaRPr b="1" dirty="0">
                        <a:solidFill>
                          <a:schemeClr val="tx1">
                            <a:lumMod val="85000"/>
                            <a:lumOff val="15000"/>
                          </a:schemeClr>
                        </a:solidFill>
                        <a:latin typeface="Georgia"/>
                        <a:ea typeface="Georgia"/>
                        <a:cs typeface="Georgia"/>
                        <a:sym typeface="Georgia"/>
                      </a:endParaRPr>
                    </a:p>
                  </a:txBody>
                  <a:tcPr marL="0" marR="0" marT="0" marB="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4845">
                <a:tc>
                  <a:txBody>
                    <a:bodyPr/>
                    <a:lstStyle/>
                    <a:p>
                      <a:pPr marL="0" lvl="0" indent="0" algn="l" rtl="0">
                        <a:spcBef>
                          <a:spcPts val="0"/>
                        </a:spcBef>
                        <a:spcAft>
                          <a:spcPts val="0"/>
                        </a:spcAft>
                        <a:buFont typeface="Arial" panose="020B0604020202020204" pitchFamily="34" charset="0"/>
                        <a:buNone/>
                      </a:pPr>
                      <a:r>
                        <a:rPr lang="en-US" dirty="0">
                          <a:solidFill>
                            <a:schemeClr val="tx1">
                              <a:lumMod val="85000"/>
                              <a:lumOff val="15000"/>
                            </a:schemeClr>
                          </a:solidFill>
                          <a:latin typeface="Georgia"/>
                          <a:ea typeface="Georgia"/>
                          <a:cs typeface="Georgia"/>
                          <a:sym typeface="Georgia"/>
                        </a:rPr>
                        <a:t>Road testing project updates</a:t>
                      </a:r>
                      <a:endParaRPr dirty="0">
                        <a:solidFill>
                          <a:schemeClr val="tx1">
                            <a:lumMod val="85000"/>
                            <a:lumOff val="15000"/>
                          </a:schemeClr>
                        </a:solidFill>
                        <a:latin typeface="Georgia"/>
                        <a:ea typeface="Georgia"/>
                        <a:cs typeface="Georgia"/>
                        <a:sym typeface="Georgia"/>
                      </a:endParaRPr>
                    </a:p>
                  </a:txBody>
                  <a:tcPr marL="0" marR="0" marT="0" marB="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b="0" dirty="0">
                          <a:solidFill>
                            <a:schemeClr val="tx1">
                              <a:lumMod val="85000"/>
                              <a:lumOff val="15000"/>
                            </a:schemeClr>
                          </a:solidFill>
                          <a:latin typeface="Georgia"/>
                          <a:ea typeface="Georgia"/>
                          <a:cs typeface="Georgia"/>
                          <a:sym typeface="Georgia"/>
                        </a:rPr>
                        <a:t>10 min</a:t>
                      </a:r>
                      <a:endParaRPr b="0" dirty="0">
                        <a:solidFill>
                          <a:schemeClr val="tx1">
                            <a:lumMod val="85000"/>
                            <a:lumOff val="15000"/>
                          </a:schemeClr>
                        </a:solidFill>
                        <a:latin typeface="Georgia"/>
                        <a:ea typeface="Georgia"/>
                        <a:cs typeface="Georgia"/>
                        <a:sym typeface="Georgia"/>
                      </a:endParaRPr>
                    </a:p>
                  </a:txBody>
                  <a:tcPr marL="0" marR="0" marT="0" marB="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4755">
                <a:tc>
                  <a:txBody>
                    <a:bodyPr/>
                    <a:lstStyle/>
                    <a:p>
                      <a:pPr marL="0" lvl="0" indent="0" algn="l" rtl="0">
                        <a:spcBef>
                          <a:spcPts val="0"/>
                        </a:spcBef>
                        <a:spcAft>
                          <a:spcPts val="0"/>
                        </a:spcAft>
                        <a:buFont typeface="Arial" panose="020B0604020202020204" pitchFamily="34" charset="0"/>
                        <a:buNone/>
                      </a:pPr>
                      <a:r>
                        <a:rPr lang="en-US" dirty="0">
                          <a:solidFill>
                            <a:schemeClr val="tx1">
                              <a:lumMod val="85000"/>
                              <a:lumOff val="15000"/>
                            </a:schemeClr>
                          </a:solidFill>
                          <a:latin typeface="Georgia"/>
                          <a:ea typeface="Georgia"/>
                          <a:cs typeface="Georgia"/>
                          <a:sym typeface="Georgia"/>
                        </a:rPr>
                        <a:t>Sharing from Standard Chartered</a:t>
                      </a:r>
                      <a:endParaRPr dirty="0">
                        <a:solidFill>
                          <a:schemeClr val="tx1">
                            <a:lumMod val="85000"/>
                            <a:lumOff val="15000"/>
                          </a:schemeClr>
                        </a:solidFill>
                        <a:latin typeface="Georgia"/>
                        <a:ea typeface="Georgia"/>
                        <a:cs typeface="Georgia"/>
                        <a:sym typeface="Georgia"/>
                      </a:endParaRPr>
                    </a:p>
                  </a:txBody>
                  <a:tcPr marL="0" marR="0" marT="0" marB="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018" rtl="0" eaLnBrk="1" fontAlgn="auto" latinLnBrk="0" hangingPunct="1">
                        <a:lnSpc>
                          <a:spcPct val="100000"/>
                        </a:lnSpc>
                        <a:spcBef>
                          <a:spcPts val="0"/>
                        </a:spcBef>
                        <a:spcAft>
                          <a:spcPts val="0"/>
                        </a:spcAft>
                        <a:buClrTx/>
                        <a:buSzTx/>
                        <a:buFontTx/>
                        <a:buNone/>
                        <a:tabLst/>
                        <a:defRPr/>
                      </a:pPr>
                      <a:r>
                        <a:rPr lang="en-US" b="0" dirty="0">
                          <a:solidFill>
                            <a:schemeClr val="tx1">
                              <a:lumMod val="85000"/>
                              <a:lumOff val="15000"/>
                            </a:schemeClr>
                          </a:solidFill>
                          <a:latin typeface="Georgia"/>
                          <a:ea typeface="Georgia"/>
                          <a:cs typeface="Georgia"/>
                          <a:sym typeface="Georgia"/>
                        </a:rPr>
                        <a:t>30 min</a:t>
                      </a:r>
                    </a:p>
                  </a:txBody>
                  <a:tcPr marL="0" marR="0" marT="0" marB="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34755">
                <a:tc>
                  <a:txBody>
                    <a:bodyPr/>
                    <a:lstStyle/>
                    <a:p>
                      <a:pPr marL="0" marR="0" lvl="0" indent="0" algn="l" defTabSz="91401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lumMod val="85000"/>
                              <a:lumOff val="15000"/>
                            </a:schemeClr>
                          </a:solidFill>
                          <a:latin typeface="Georgia"/>
                          <a:ea typeface="Georgia"/>
                          <a:cs typeface="Georgia"/>
                          <a:sym typeface="Georgia"/>
                        </a:rPr>
                        <a:t>Discussion and Q&amp;A</a:t>
                      </a:r>
                      <a:endParaRPr dirty="0">
                        <a:solidFill>
                          <a:schemeClr val="tx1">
                            <a:lumMod val="85000"/>
                            <a:lumOff val="15000"/>
                          </a:schemeClr>
                        </a:solidFill>
                        <a:latin typeface="Georgia"/>
                        <a:ea typeface="Georgia"/>
                        <a:cs typeface="Georgia"/>
                        <a:sym typeface="Georgia"/>
                      </a:endParaRPr>
                    </a:p>
                  </a:txBody>
                  <a:tcPr marL="0" marR="0" marT="0" marB="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b="0" dirty="0">
                          <a:solidFill>
                            <a:schemeClr val="tx1">
                              <a:lumMod val="85000"/>
                              <a:lumOff val="15000"/>
                            </a:schemeClr>
                          </a:solidFill>
                          <a:latin typeface="Georgia"/>
                          <a:ea typeface="Georgia"/>
                          <a:cs typeface="Georgia"/>
                          <a:sym typeface="Georgia"/>
                        </a:rPr>
                        <a:t>30 min</a:t>
                      </a:r>
                      <a:endParaRPr b="0" dirty="0">
                        <a:solidFill>
                          <a:schemeClr val="tx1">
                            <a:lumMod val="85000"/>
                            <a:lumOff val="15000"/>
                          </a:schemeClr>
                        </a:solidFill>
                        <a:latin typeface="Georgia"/>
                        <a:ea typeface="Georgia"/>
                        <a:cs typeface="Georgia"/>
                        <a:sym typeface="Georgia"/>
                      </a:endParaRPr>
                    </a:p>
                  </a:txBody>
                  <a:tcPr marL="0" marR="0" marT="0" marB="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2599753"/>
                  </a:ext>
                </a:extLst>
              </a:tr>
              <a:tr h="76200">
                <a:tc>
                  <a:txBody>
                    <a:bodyPr/>
                    <a:lstStyle/>
                    <a:p>
                      <a:pPr marL="0" marR="0" lvl="0" indent="0" algn="l" defTabSz="91401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lumMod val="85000"/>
                              <a:lumOff val="15000"/>
                            </a:schemeClr>
                          </a:solidFill>
                          <a:latin typeface="Georgia"/>
                          <a:ea typeface="Georgia"/>
                          <a:cs typeface="Georgia"/>
                          <a:sym typeface="Georgia"/>
                        </a:rPr>
                        <a:t>Wrap up</a:t>
                      </a:r>
                      <a:endParaRPr lang="en" dirty="0">
                        <a:solidFill>
                          <a:schemeClr val="tx1">
                            <a:lumMod val="85000"/>
                            <a:lumOff val="15000"/>
                          </a:schemeClr>
                        </a:solidFill>
                        <a:latin typeface="Georgia"/>
                        <a:ea typeface="Georgia"/>
                        <a:cs typeface="Georgia"/>
                        <a:sym typeface="Georgia"/>
                      </a:endParaRPr>
                    </a:p>
                  </a:txBody>
                  <a:tcPr marL="0" marR="0" marT="0" marB="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b="0" dirty="0">
                          <a:solidFill>
                            <a:schemeClr val="tx1">
                              <a:lumMod val="85000"/>
                              <a:lumOff val="15000"/>
                            </a:schemeClr>
                          </a:solidFill>
                          <a:latin typeface="Georgia"/>
                          <a:ea typeface="Georgia"/>
                          <a:cs typeface="Georgia"/>
                          <a:sym typeface="Georgia"/>
                        </a:rPr>
                        <a:t>5 min</a:t>
                      </a:r>
                    </a:p>
                  </a:txBody>
                  <a:tcPr marL="0" marR="0" marT="0" marB="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4845">
                <a:tc>
                  <a:txBody>
                    <a:bodyPr/>
                    <a:lstStyle/>
                    <a:p>
                      <a:pPr marL="0" lvl="0" indent="0" algn="l" rtl="0">
                        <a:spcBef>
                          <a:spcPts val="0"/>
                        </a:spcBef>
                        <a:spcAft>
                          <a:spcPts val="0"/>
                        </a:spcAft>
                        <a:buFont typeface="Courier New" panose="02070309020205020404" pitchFamily="49" charset="0"/>
                        <a:buNone/>
                      </a:pPr>
                      <a:endParaRPr dirty="0">
                        <a:solidFill>
                          <a:schemeClr val="tx1">
                            <a:lumMod val="85000"/>
                            <a:lumOff val="15000"/>
                          </a:schemeClr>
                        </a:solidFill>
                        <a:latin typeface="Georgia"/>
                        <a:ea typeface="Georgia"/>
                        <a:cs typeface="Georgia"/>
                        <a:sym typeface="Georgia"/>
                      </a:endParaRPr>
                    </a:p>
                  </a:txBody>
                  <a:tcPr marL="0" marR="0" marT="0" marB="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b="0" dirty="0">
                        <a:solidFill>
                          <a:schemeClr val="tx1">
                            <a:lumMod val="85000"/>
                            <a:lumOff val="15000"/>
                          </a:schemeClr>
                        </a:solidFill>
                        <a:latin typeface="Georgia"/>
                        <a:ea typeface="Georgia"/>
                        <a:cs typeface="Georgia"/>
                        <a:sym typeface="Georgia"/>
                      </a:endParaRPr>
                    </a:p>
                  </a:txBody>
                  <a:tcPr marL="0" marR="0" marT="0" marB="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34845">
                <a:tc>
                  <a:txBody>
                    <a:bodyPr/>
                    <a:lstStyle/>
                    <a:p>
                      <a:pPr marL="456998" lvl="1" indent="0" algn="l" rtl="0">
                        <a:spcBef>
                          <a:spcPts val="0"/>
                        </a:spcBef>
                        <a:spcAft>
                          <a:spcPts val="0"/>
                        </a:spcAft>
                        <a:buFont typeface="Courier New" panose="02070309020205020404" pitchFamily="49" charset="0"/>
                        <a:buNone/>
                      </a:pPr>
                      <a:endParaRPr dirty="0">
                        <a:solidFill>
                          <a:schemeClr val="tx1">
                            <a:lumMod val="85000"/>
                            <a:lumOff val="15000"/>
                          </a:schemeClr>
                        </a:solidFill>
                        <a:latin typeface="Georgia"/>
                        <a:ea typeface="Georgia"/>
                        <a:cs typeface="Georgia"/>
                        <a:sym typeface="Georgia"/>
                      </a:endParaRPr>
                    </a:p>
                  </a:txBody>
                  <a:tcPr marL="0" marR="0" marT="0" marB="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b="0" dirty="0">
                        <a:solidFill>
                          <a:schemeClr val="tx1">
                            <a:lumMod val="85000"/>
                            <a:lumOff val="15000"/>
                          </a:schemeClr>
                        </a:solidFill>
                        <a:latin typeface="Georgia"/>
                        <a:ea typeface="Georgia"/>
                        <a:cs typeface="Georgia"/>
                        <a:sym typeface="Georgia"/>
                      </a:endParaRPr>
                    </a:p>
                  </a:txBody>
                  <a:tcPr marL="0" marR="0" marT="0" marB="0">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70AFC9-BB4C-4F43-A032-C566E6778981}"/>
              </a:ext>
            </a:extLst>
          </p:cNvPr>
          <p:cNvSpPr txBox="1"/>
          <p:nvPr/>
        </p:nvSpPr>
        <p:spPr>
          <a:xfrm>
            <a:off x="304800" y="58862"/>
            <a:ext cx="3946914" cy="2215991"/>
          </a:xfrm>
          <a:prstGeom prst="rect">
            <a:avLst/>
          </a:prstGeom>
          <a:noFill/>
        </p:spPr>
        <p:txBody>
          <a:bodyPr wrap="none" rtlCol="0">
            <a:spAutoFit/>
          </a:bodyPr>
          <a:lstStyle/>
          <a:p>
            <a:r>
              <a:rPr lang="en-US" sz="13800" dirty="0">
                <a:solidFill>
                  <a:schemeClr val="bg1">
                    <a:lumMod val="95000"/>
                  </a:schemeClr>
                </a:solidFill>
                <a:latin typeface="Georgia" panose="02040502050405020303" pitchFamily="18" charset="0"/>
              </a:rPr>
              <a:t>Q&amp;A</a:t>
            </a:r>
          </a:p>
        </p:txBody>
      </p:sp>
      <p:sp>
        <p:nvSpPr>
          <p:cNvPr id="7" name="TextBox 6">
            <a:extLst>
              <a:ext uri="{FF2B5EF4-FFF2-40B4-BE49-F238E27FC236}">
                <a16:creationId xmlns:a16="http://schemas.microsoft.com/office/drawing/2014/main" id="{68594D63-352F-A94B-857C-A61826E05E15}"/>
              </a:ext>
            </a:extLst>
          </p:cNvPr>
          <p:cNvSpPr txBox="1"/>
          <p:nvPr/>
        </p:nvSpPr>
        <p:spPr>
          <a:xfrm>
            <a:off x="990600" y="1385577"/>
            <a:ext cx="3810000" cy="2100573"/>
          </a:xfrm>
          <a:prstGeom prst="rect">
            <a:avLst/>
          </a:prstGeom>
          <a:noFill/>
        </p:spPr>
        <p:txBody>
          <a:bodyPr wrap="square" lIns="68571" tIns="34289" rIns="68571" bIns="34289" rtlCol="0">
            <a:spAutoFit/>
          </a:bodyPr>
          <a:lstStyle/>
          <a:p>
            <a:pPr defTabSz="685698"/>
            <a:r>
              <a:rPr lang="en-US" sz="2000" b="1" dirty="0">
                <a:solidFill>
                  <a:srgbClr val="A74736"/>
                </a:solidFill>
                <a:latin typeface="Georgia" panose="02040502050405020303" pitchFamily="18" charset="0"/>
                <a:cs typeface="Calibri" panose="020F0502020204030204" pitchFamily="34" charset="0"/>
              </a:rPr>
              <a:t>This webinar is being recorded and the recording will be shared publicly.</a:t>
            </a:r>
          </a:p>
          <a:p>
            <a:pPr defTabSz="685698"/>
            <a:r>
              <a:rPr lang="en-US" dirty="0">
                <a:latin typeface="Georgia" panose="02040502050405020303" pitchFamily="18" charset="0"/>
              </a:rPr>
              <a:t>To ask questions,  please type them into the Q&amp;A box or raise your hand to speak. </a:t>
            </a:r>
          </a:p>
          <a:p>
            <a:pPr defTabSz="685698"/>
            <a:endParaRPr lang="en-US" b="1" dirty="0">
              <a:solidFill>
                <a:srgbClr val="A74736"/>
              </a:solidFill>
              <a:latin typeface="Georgia" panose="02040502050405020303" pitchFamily="18" charset="0"/>
              <a:cs typeface="Calibri" panose="020F0502020204030204" pitchFamily="34" charset="0"/>
            </a:endParaRPr>
          </a:p>
        </p:txBody>
      </p:sp>
      <p:pic>
        <p:nvPicPr>
          <p:cNvPr id="8" name="Picture 7" descr="A screenshot of a cell phone&#10;&#10;Description generated with high confidence">
            <a:extLst>
              <a:ext uri="{FF2B5EF4-FFF2-40B4-BE49-F238E27FC236}">
                <a16:creationId xmlns:a16="http://schemas.microsoft.com/office/drawing/2014/main" id="{2A9E17F4-8925-42B9-8638-327EF44FC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514350"/>
            <a:ext cx="3460392" cy="4254759"/>
          </a:xfrm>
          <a:prstGeom prst="rect">
            <a:avLst/>
          </a:prstGeom>
          <a:ln>
            <a:solidFill>
              <a:srgbClr val="000000"/>
            </a:solidFill>
          </a:ln>
        </p:spPr>
      </p:pic>
    </p:spTree>
    <p:extLst>
      <p:ext uri="{BB962C8B-B14F-4D97-AF65-F5344CB8AC3E}">
        <p14:creationId xmlns:p14="http://schemas.microsoft.com/office/powerpoint/2010/main" val="123320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p:nvPr/>
        </p:nvSpPr>
        <p:spPr>
          <a:xfrm>
            <a:off x="298416" y="365023"/>
            <a:ext cx="6330984" cy="346200"/>
          </a:xfrm>
          <a:prstGeom prst="rect">
            <a:avLst/>
          </a:prstGeom>
          <a:noFill/>
          <a:ln>
            <a:noFill/>
          </a:ln>
        </p:spPr>
        <p:txBody>
          <a:bodyPr spcFirstLastPara="1" wrap="square" lIns="68550" tIns="34275" rIns="68550" bIns="34275" anchor="t" anchorCtr="0">
            <a:noAutofit/>
          </a:bodyPr>
          <a:lstStyle/>
          <a:p>
            <a:pPr lvl="0"/>
            <a:r>
              <a:rPr lang="en-US" b="1" dirty="0">
                <a:solidFill>
                  <a:srgbClr val="A74736"/>
                </a:solidFill>
                <a:latin typeface="Georgia"/>
                <a:sym typeface="Proxima Nova"/>
              </a:rPr>
              <a:t>Road testing project updates</a:t>
            </a:r>
          </a:p>
        </p:txBody>
      </p:sp>
      <p:grpSp>
        <p:nvGrpSpPr>
          <p:cNvPr id="185" name="Google Shape;185;p31"/>
          <p:cNvGrpSpPr/>
          <p:nvPr/>
        </p:nvGrpSpPr>
        <p:grpSpPr>
          <a:xfrm>
            <a:off x="380999" y="895350"/>
            <a:ext cx="8610601" cy="883111"/>
            <a:chOff x="1242428" y="1545477"/>
            <a:chExt cx="7010046" cy="883111"/>
          </a:xfrm>
        </p:grpSpPr>
        <p:grpSp>
          <p:nvGrpSpPr>
            <p:cNvPr id="186" name="Google Shape;186;p31"/>
            <p:cNvGrpSpPr/>
            <p:nvPr/>
          </p:nvGrpSpPr>
          <p:grpSpPr>
            <a:xfrm>
              <a:off x="1242428" y="1545477"/>
              <a:ext cx="4747552" cy="883111"/>
              <a:chOff x="861428" y="1469277"/>
              <a:chExt cx="4747552" cy="883111"/>
            </a:xfrm>
          </p:grpSpPr>
          <p:grpSp>
            <p:nvGrpSpPr>
              <p:cNvPr id="190" name="Google Shape;190;p31"/>
              <p:cNvGrpSpPr/>
              <p:nvPr/>
            </p:nvGrpSpPr>
            <p:grpSpPr>
              <a:xfrm>
                <a:off x="861428" y="2042052"/>
                <a:ext cx="1113795" cy="307748"/>
                <a:chOff x="1083024" y="2303937"/>
                <a:chExt cx="1207366" cy="307748"/>
              </a:xfrm>
            </p:grpSpPr>
            <p:sp>
              <p:nvSpPr>
                <p:cNvPr id="191" name="Google Shape;191;p31"/>
                <p:cNvSpPr/>
                <p:nvPr/>
              </p:nvSpPr>
              <p:spPr>
                <a:xfrm flipH="1">
                  <a:off x="1083024" y="2303937"/>
                  <a:ext cx="1207264" cy="153924"/>
                </a:xfrm>
                <a:prstGeom prst="parallelogram">
                  <a:avLst>
                    <a:gd name="adj" fmla="val 96952"/>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lumMod val="75000"/>
                        </a:schemeClr>
                      </a:solidFill>
                      <a:latin typeface="Abadi" panose="020B0604020104020204" pitchFamily="34" charset="0"/>
                    </a:rPr>
                    <a:t>  </a:t>
                  </a:r>
                  <a:endParaRPr dirty="0">
                    <a:solidFill>
                      <a:schemeClr val="bg1">
                        <a:lumMod val="75000"/>
                      </a:schemeClr>
                    </a:solidFill>
                    <a:latin typeface="Abadi" panose="020B0604020104020204" pitchFamily="34" charset="0"/>
                  </a:endParaRPr>
                </a:p>
              </p:txBody>
            </p:sp>
            <p:sp>
              <p:nvSpPr>
                <p:cNvPr id="192" name="Google Shape;192;p31"/>
                <p:cNvSpPr/>
                <p:nvPr/>
              </p:nvSpPr>
              <p:spPr>
                <a:xfrm>
                  <a:off x="1083126" y="2457761"/>
                  <a:ext cx="1207264" cy="153924"/>
                </a:xfrm>
                <a:prstGeom prst="parallelogram">
                  <a:avLst>
                    <a:gd name="adj" fmla="val 96952"/>
                  </a:avLst>
                </a:pr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lumMod val="75000"/>
                      </a:schemeClr>
                    </a:solidFill>
                    <a:latin typeface="Abadi" panose="020B0604020104020204" pitchFamily="34" charset="0"/>
                  </a:endParaRPr>
                </a:p>
              </p:txBody>
            </p:sp>
          </p:grpSp>
          <p:grpSp>
            <p:nvGrpSpPr>
              <p:cNvPr id="193" name="Google Shape;193;p31"/>
              <p:cNvGrpSpPr/>
              <p:nvPr/>
            </p:nvGrpSpPr>
            <p:grpSpPr>
              <a:xfrm>
                <a:off x="1886673" y="2044640"/>
                <a:ext cx="3722307" cy="307748"/>
                <a:chOff x="722306" y="2306625"/>
                <a:chExt cx="2272332" cy="307748"/>
              </a:xfrm>
            </p:grpSpPr>
            <p:sp>
              <p:nvSpPr>
                <p:cNvPr id="194" name="Google Shape;194;p31"/>
                <p:cNvSpPr/>
                <p:nvPr/>
              </p:nvSpPr>
              <p:spPr>
                <a:xfrm flipH="1">
                  <a:off x="722306" y="2306625"/>
                  <a:ext cx="2272235" cy="153924"/>
                </a:xfrm>
                <a:prstGeom prst="parallelogram">
                  <a:avLst>
                    <a:gd name="adj" fmla="val 96952"/>
                  </a:avLst>
                </a:pr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Abadi" panose="020B0604020104020204" pitchFamily="34" charset="0"/>
                    </a:rPr>
                    <a:t>  </a:t>
                  </a:r>
                  <a:endParaRPr dirty="0">
                    <a:latin typeface="Abadi" panose="020B0604020104020204" pitchFamily="34" charset="0"/>
                  </a:endParaRPr>
                </a:p>
              </p:txBody>
            </p:sp>
            <p:sp>
              <p:nvSpPr>
                <p:cNvPr id="195" name="Google Shape;195;p31"/>
                <p:cNvSpPr/>
                <p:nvPr/>
              </p:nvSpPr>
              <p:spPr>
                <a:xfrm>
                  <a:off x="722404" y="2460449"/>
                  <a:ext cx="2272234" cy="153924"/>
                </a:xfrm>
                <a:prstGeom prst="parallelogram">
                  <a:avLst>
                    <a:gd name="adj" fmla="val 96952"/>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adi" panose="020B0604020104020204" pitchFamily="34" charset="0"/>
                  </a:endParaRPr>
                </a:p>
              </p:txBody>
            </p:sp>
          </p:grpSp>
          <p:sp>
            <p:nvSpPr>
              <p:cNvPr id="196" name="Google Shape;196;p31"/>
              <p:cNvSpPr txBox="1"/>
              <p:nvPr/>
            </p:nvSpPr>
            <p:spPr>
              <a:xfrm>
                <a:off x="903449" y="1469277"/>
                <a:ext cx="1774500" cy="5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chemeClr val="bg1">
                        <a:lumMod val="75000"/>
                      </a:schemeClr>
                    </a:solidFill>
                    <a:latin typeface="Georgia"/>
                    <a:ea typeface="Georgia"/>
                    <a:cs typeface="Georgia"/>
                    <a:sym typeface="Georgia"/>
                  </a:rPr>
                  <a:t>Launch webinar</a:t>
                </a:r>
                <a:endParaRPr sz="1000" b="1" dirty="0">
                  <a:solidFill>
                    <a:schemeClr val="bg1">
                      <a:lumMod val="75000"/>
                    </a:schemeClr>
                  </a:solidFill>
                  <a:latin typeface="Georgia"/>
                  <a:ea typeface="Georgia"/>
                  <a:cs typeface="Georgia"/>
                  <a:sym typeface="Georgia"/>
                </a:endParaRPr>
              </a:p>
              <a:p>
                <a:pPr marL="0" lvl="0" indent="0" algn="l" rtl="0">
                  <a:spcBef>
                    <a:spcPts val="0"/>
                  </a:spcBef>
                  <a:spcAft>
                    <a:spcPts val="0"/>
                  </a:spcAft>
                  <a:buNone/>
                </a:pPr>
                <a:r>
                  <a:rPr lang="en" sz="1000" dirty="0">
                    <a:solidFill>
                      <a:schemeClr val="bg1">
                        <a:lumMod val="75000"/>
                      </a:schemeClr>
                    </a:solidFill>
                    <a:latin typeface="Georgia"/>
                    <a:ea typeface="Georgia"/>
                    <a:cs typeface="Georgia"/>
                    <a:sym typeface="Georgia"/>
                  </a:rPr>
                  <a:t>April 25</a:t>
                </a:r>
                <a:endParaRPr sz="1000" dirty="0">
                  <a:solidFill>
                    <a:schemeClr val="bg1">
                      <a:lumMod val="75000"/>
                    </a:schemeClr>
                  </a:solidFill>
                  <a:latin typeface="Georgia"/>
                  <a:ea typeface="Georgia"/>
                  <a:cs typeface="Georgia"/>
                  <a:sym typeface="Georgia"/>
                </a:endParaRPr>
              </a:p>
              <a:p>
                <a:pPr marL="0" lvl="0" indent="0" algn="l" rtl="0">
                  <a:spcBef>
                    <a:spcPts val="0"/>
                  </a:spcBef>
                  <a:spcAft>
                    <a:spcPts val="0"/>
                  </a:spcAft>
                  <a:buNone/>
                </a:pPr>
                <a:endParaRPr sz="1000" dirty="0">
                  <a:solidFill>
                    <a:schemeClr val="bg1">
                      <a:lumMod val="75000"/>
                    </a:schemeClr>
                  </a:solidFill>
                  <a:latin typeface="Georgia"/>
                  <a:ea typeface="Georgia"/>
                  <a:cs typeface="Georgia"/>
                  <a:sym typeface="Georgia"/>
                </a:endParaRPr>
              </a:p>
            </p:txBody>
          </p:sp>
        </p:grpSp>
        <p:sp>
          <p:nvSpPr>
            <p:cNvPr id="197" name="Google Shape;197;p31"/>
            <p:cNvSpPr txBox="1"/>
            <p:nvPr/>
          </p:nvSpPr>
          <p:spPr>
            <a:xfrm>
              <a:off x="2356130" y="1545477"/>
              <a:ext cx="2614241" cy="5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chemeClr val="dk1"/>
                  </a:solidFill>
                  <a:latin typeface="Georgia"/>
                  <a:ea typeface="Georgia"/>
                  <a:cs typeface="Georgia"/>
                  <a:sym typeface="Georgia"/>
                </a:rPr>
                <a:t>Road test</a:t>
              </a:r>
              <a:r>
                <a:rPr lang="en-US" sz="1000" b="1" dirty="0" err="1">
                  <a:solidFill>
                    <a:schemeClr val="dk1"/>
                  </a:solidFill>
                  <a:latin typeface="Georgia"/>
                  <a:ea typeface="Georgia"/>
                  <a:cs typeface="Georgia"/>
                  <a:sym typeface="Georgia"/>
                </a:rPr>
                <a:t>ing</a:t>
              </a:r>
              <a:r>
                <a:rPr lang="en" sz="1000" b="1" dirty="0">
                  <a:solidFill>
                    <a:schemeClr val="dk1"/>
                  </a:solidFill>
                  <a:latin typeface="Georgia"/>
                  <a:ea typeface="Georgia"/>
                  <a:cs typeface="Georgia"/>
                  <a:sym typeface="Georgia"/>
                </a:rPr>
                <a:t> period</a:t>
              </a:r>
              <a:endParaRPr sz="1000" b="1" dirty="0">
                <a:solidFill>
                  <a:schemeClr val="dk1"/>
                </a:solidFill>
                <a:latin typeface="Georgia"/>
                <a:ea typeface="Georgia"/>
                <a:cs typeface="Georgia"/>
                <a:sym typeface="Georgia"/>
              </a:endParaRPr>
            </a:p>
            <a:p>
              <a:pPr marL="0" lvl="0" indent="0" algn="l" rtl="0">
                <a:spcBef>
                  <a:spcPts val="0"/>
                </a:spcBef>
                <a:spcAft>
                  <a:spcPts val="0"/>
                </a:spcAft>
                <a:buNone/>
              </a:pPr>
              <a:r>
                <a:rPr lang="en" sz="1000" dirty="0">
                  <a:latin typeface="Georgia"/>
                  <a:ea typeface="Georgia"/>
                  <a:cs typeface="Georgia"/>
                  <a:sym typeface="Georgia"/>
                </a:rPr>
                <a:t>April – </a:t>
              </a:r>
              <a:r>
                <a:rPr lang="en-US" sz="1000" dirty="0">
                  <a:latin typeface="Georgia"/>
                  <a:ea typeface="Georgia"/>
                  <a:cs typeface="Georgia"/>
                  <a:sym typeface="Georgia"/>
                </a:rPr>
                <a:t>end of </a:t>
              </a:r>
              <a:r>
                <a:rPr lang="en" sz="1000" dirty="0">
                  <a:latin typeface="Georgia"/>
                  <a:ea typeface="Georgia"/>
                  <a:cs typeface="Georgia"/>
                  <a:sym typeface="Georgia"/>
                </a:rPr>
                <a:t>Ju</a:t>
              </a:r>
              <a:r>
                <a:rPr lang="en-US" sz="1000" dirty="0" err="1">
                  <a:latin typeface="Georgia"/>
                  <a:ea typeface="Georgia"/>
                  <a:cs typeface="Georgia"/>
                  <a:sym typeface="Georgia"/>
                </a:rPr>
                <a:t>ly</a:t>
              </a:r>
              <a:endParaRPr sz="1000" dirty="0">
                <a:latin typeface="Georgia"/>
                <a:ea typeface="Georgia"/>
                <a:cs typeface="Georgia"/>
                <a:sym typeface="Georgia"/>
              </a:endParaRPr>
            </a:p>
            <a:p>
              <a:pPr marL="0" lvl="0" indent="0" algn="l" rtl="0">
                <a:spcBef>
                  <a:spcPts val="0"/>
                </a:spcBef>
                <a:spcAft>
                  <a:spcPts val="0"/>
                </a:spcAft>
                <a:buNone/>
              </a:pPr>
              <a:endParaRPr sz="1000" dirty="0">
                <a:solidFill>
                  <a:schemeClr val="dk1"/>
                </a:solidFill>
                <a:latin typeface="Georgia"/>
                <a:ea typeface="Georgia"/>
                <a:cs typeface="Georgia"/>
                <a:sym typeface="Georgia"/>
              </a:endParaRPr>
            </a:p>
            <a:p>
              <a:pPr marL="0" lvl="0" indent="0" algn="l" rtl="0">
                <a:spcBef>
                  <a:spcPts val="0"/>
                </a:spcBef>
                <a:spcAft>
                  <a:spcPts val="0"/>
                </a:spcAft>
                <a:buNone/>
              </a:pPr>
              <a:endParaRPr sz="1000" dirty="0">
                <a:latin typeface="Georgia"/>
                <a:ea typeface="Georgia"/>
                <a:cs typeface="Georgia"/>
                <a:sym typeface="Georgia"/>
              </a:endParaRPr>
            </a:p>
            <a:p>
              <a:pPr marL="0" lvl="0" indent="0" algn="l" rtl="0">
                <a:spcBef>
                  <a:spcPts val="0"/>
                </a:spcBef>
                <a:spcAft>
                  <a:spcPts val="0"/>
                </a:spcAft>
                <a:buNone/>
              </a:pPr>
              <a:endParaRPr sz="1000" dirty="0">
                <a:latin typeface="Georgia"/>
                <a:ea typeface="Georgia"/>
                <a:cs typeface="Georgia"/>
                <a:sym typeface="Georgia"/>
              </a:endParaRPr>
            </a:p>
          </p:txBody>
        </p:sp>
        <p:sp>
          <p:nvSpPr>
            <p:cNvPr id="198" name="Google Shape;198;p31"/>
            <p:cNvSpPr txBox="1"/>
            <p:nvPr/>
          </p:nvSpPr>
          <p:spPr>
            <a:xfrm>
              <a:off x="5982375" y="1545477"/>
              <a:ext cx="2270099" cy="5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chemeClr val="bg1">
                      <a:lumMod val="75000"/>
                    </a:schemeClr>
                  </a:solidFill>
                  <a:latin typeface="Georgia"/>
                  <a:ea typeface="Georgia"/>
                  <a:cs typeface="Georgia"/>
                  <a:sym typeface="Georgia"/>
                </a:rPr>
                <a:t>Workshops to discuss feedback</a:t>
              </a:r>
              <a:endParaRPr sz="1000" b="1" dirty="0">
                <a:solidFill>
                  <a:schemeClr val="bg1">
                    <a:lumMod val="75000"/>
                  </a:schemeClr>
                </a:solidFill>
                <a:latin typeface="Georgia"/>
                <a:ea typeface="Georgia"/>
                <a:cs typeface="Georgia"/>
                <a:sym typeface="Georgia"/>
              </a:endParaRPr>
            </a:p>
            <a:p>
              <a:pPr marL="0" lvl="0" indent="0" algn="l" rtl="0">
                <a:spcBef>
                  <a:spcPts val="0"/>
                </a:spcBef>
                <a:spcAft>
                  <a:spcPts val="0"/>
                </a:spcAft>
                <a:buNone/>
              </a:pPr>
              <a:r>
                <a:rPr lang="en" sz="1000" dirty="0">
                  <a:solidFill>
                    <a:schemeClr val="bg1">
                      <a:lumMod val="75000"/>
                    </a:schemeClr>
                  </a:solidFill>
                  <a:latin typeface="Georgia"/>
                  <a:ea typeface="Georgia"/>
                  <a:cs typeface="Georgia"/>
                  <a:sym typeface="Georgia"/>
                </a:rPr>
                <a:t>September</a:t>
              </a:r>
              <a:endParaRPr sz="1000" dirty="0">
                <a:solidFill>
                  <a:schemeClr val="bg1">
                    <a:lumMod val="75000"/>
                  </a:schemeClr>
                </a:solidFill>
                <a:latin typeface="Georgia"/>
                <a:ea typeface="Georgia"/>
                <a:cs typeface="Georgia"/>
                <a:sym typeface="Georgia"/>
              </a:endParaRPr>
            </a:p>
            <a:p>
              <a:pPr marL="0" lvl="0" indent="0" algn="l" rtl="0">
                <a:spcBef>
                  <a:spcPts val="0"/>
                </a:spcBef>
                <a:spcAft>
                  <a:spcPts val="0"/>
                </a:spcAft>
                <a:buNone/>
              </a:pPr>
              <a:endParaRPr sz="1000" dirty="0">
                <a:latin typeface="Georgia"/>
                <a:ea typeface="Georgia"/>
                <a:cs typeface="Georgia"/>
                <a:sym typeface="Georgia"/>
              </a:endParaRPr>
            </a:p>
          </p:txBody>
        </p:sp>
      </p:grpSp>
      <p:sp>
        <p:nvSpPr>
          <p:cNvPr id="3" name="Rectangle 2">
            <a:extLst>
              <a:ext uri="{FF2B5EF4-FFF2-40B4-BE49-F238E27FC236}">
                <a16:creationId xmlns:a16="http://schemas.microsoft.com/office/drawing/2014/main" id="{7604D595-004E-4CB4-9254-2E97E3CD5918}"/>
              </a:ext>
            </a:extLst>
          </p:cNvPr>
          <p:cNvSpPr/>
          <p:nvPr/>
        </p:nvSpPr>
        <p:spPr>
          <a:xfrm>
            <a:off x="2209799" y="1870650"/>
            <a:ext cx="3810001" cy="2677656"/>
          </a:xfrm>
          <a:prstGeom prst="rect">
            <a:avLst/>
          </a:prstGeom>
        </p:spPr>
        <p:txBody>
          <a:bodyPr wrap="square">
            <a:spAutoFit/>
          </a:bodyPr>
          <a:lstStyle/>
          <a:p>
            <a:r>
              <a:rPr lang="en-US" sz="1200" dirty="0">
                <a:solidFill>
                  <a:srgbClr val="202020"/>
                </a:solidFill>
                <a:latin typeface="Georgia"/>
                <a:ea typeface="Georgia"/>
                <a:cs typeface="Georgia"/>
                <a:sym typeface="Georgia"/>
              </a:rPr>
              <a:t>We recently sent out a simpler survey for broad stakeholders to provide general feedback. </a:t>
            </a:r>
            <a:r>
              <a:rPr lang="en-US" sz="1200" b="1" dirty="0">
                <a:solidFill>
                  <a:srgbClr val="202020"/>
                </a:solidFill>
                <a:latin typeface="Georgia"/>
                <a:ea typeface="Georgia"/>
                <a:cs typeface="Georgia"/>
                <a:sym typeface="Georgia"/>
              </a:rPr>
              <a:t>Road testers: please fill out the </a:t>
            </a:r>
            <a:r>
              <a:rPr lang="en-US" sz="1200" b="1" i="1" dirty="0">
                <a:solidFill>
                  <a:srgbClr val="202020"/>
                </a:solidFill>
                <a:latin typeface="Georgia"/>
                <a:ea typeface="Georgia"/>
                <a:cs typeface="Georgia"/>
                <a:sym typeface="Georgia"/>
              </a:rPr>
              <a:t>correct</a:t>
            </a:r>
            <a:r>
              <a:rPr lang="en-US" sz="1200" b="1" dirty="0">
                <a:solidFill>
                  <a:srgbClr val="202020"/>
                </a:solidFill>
                <a:latin typeface="Georgia"/>
                <a:ea typeface="Georgia"/>
                <a:cs typeface="Georgia"/>
                <a:sym typeface="Georgia"/>
              </a:rPr>
              <a:t> </a:t>
            </a:r>
            <a:r>
              <a:rPr lang="en-US" sz="1200" b="1" i="1" dirty="0">
                <a:solidFill>
                  <a:srgbClr val="000000"/>
                </a:solidFill>
                <a:latin typeface="Georgia" panose="02040502050405020303" pitchFamily="18" charset="0"/>
                <a:hlinkClick r:id="rId3"/>
              </a:rPr>
              <a:t>survey</a:t>
            </a:r>
            <a:r>
              <a:rPr lang="en-US" sz="1200" b="1" i="1" dirty="0">
                <a:solidFill>
                  <a:srgbClr val="000000"/>
                </a:solidFill>
                <a:latin typeface="Georgia" panose="02040502050405020303" pitchFamily="18" charset="0"/>
              </a:rPr>
              <a:t> via SurveyGizmo </a:t>
            </a:r>
            <a:r>
              <a:rPr lang="en-US" sz="1200" dirty="0">
                <a:solidFill>
                  <a:srgbClr val="000000"/>
                </a:solidFill>
                <a:latin typeface="Georgia" panose="02040502050405020303" pitchFamily="18" charset="0"/>
              </a:rPr>
              <a:t>to provide in-depth feedback.</a:t>
            </a:r>
          </a:p>
          <a:p>
            <a:endParaRPr lang="en-US" sz="1100" b="1" dirty="0">
              <a:solidFill>
                <a:srgbClr val="000000"/>
              </a:solidFill>
              <a:latin typeface="Georgia" panose="02040502050405020303" pitchFamily="18" charset="0"/>
            </a:endParaRPr>
          </a:p>
          <a:p>
            <a:endParaRPr lang="en-US" sz="600" dirty="0">
              <a:solidFill>
                <a:srgbClr val="000000"/>
              </a:solidFill>
              <a:latin typeface="Georgia" panose="02040502050405020303" pitchFamily="18" charset="0"/>
            </a:endParaRPr>
          </a:p>
          <a:p>
            <a:r>
              <a:rPr lang="en-US" sz="1200" dirty="0">
                <a:solidFill>
                  <a:srgbClr val="000000"/>
                </a:solidFill>
                <a:latin typeface="Georgia" panose="02040502050405020303" pitchFamily="18" charset="0"/>
              </a:rPr>
              <a:t>Survey deadline extended to </a:t>
            </a:r>
            <a:r>
              <a:rPr lang="en-US" sz="1200" b="1" dirty="0">
                <a:solidFill>
                  <a:srgbClr val="000000"/>
                </a:solidFill>
                <a:latin typeface="Georgia" panose="02040502050405020303" pitchFamily="18" charset="0"/>
              </a:rPr>
              <a:t>July 31</a:t>
            </a:r>
            <a:r>
              <a:rPr lang="en-US" sz="1200" b="1" baseline="30000" dirty="0">
                <a:solidFill>
                  <a:srgbClr val="000000"/>
                </a:solidFill>
                <a:latin typeface="Georgia" panose="02040502050405020303" pitchFamily="18" charset="0"/>
              </a:rPr>
              <a:t>st</a:t>
            </a:r>
            <a:r>
              <a:rPr lang="en-US" sz="1200" b="1" dirty="0">
                <a:solidFill>
                  <a:srgbClr val="000000"/>
                </a:solidFill>
                <a:latin typeface="Georgia" panose="02040502050405020303" pitchFamily="18" charset="0"/>
              </a:rPr>
              <a:t> </a:t>
            </a:r>
            <a:r>
              <a:rPr lang="en-US" sz="1200" dirty="0">
                <a:solidFill>
                  <a:srgbClr val="000000"/>
                </a:solidFill>
                <a:latin typeface="Georgia" panose="02040502050405020303" pitchFamily="18" charset="0"/>
              </a:rPr>
              <a:t>responding to road testers’ feedback</a:t>
            </a:r>
          </a:p>
          <a:p>
            <a:endParaRPr lang="en-US" sz="1400" dirty="0">
              <a:solidFill>
                <a:srgbClr val="000000"/>
              </a:solidFill>
              <a:latin typeface="Georgia" panose="02040502050405020303" pitchFamily="18" charset="0"/>
            </a:endParaRPr>
          </a:p>
          <a:p>
            <a:endParaRPr lang="en-US" sz="300" dirty="0">
              <a:solidFill>
                <a:srgbClr val="000000"/>
              </a:solidFill>
              <a:latin typeface="Georgia" panose="02040502050405020303" pitchFamily="18" charset="0"/>
            </a:endParaRPr>
          </a:p>
          <a:p>
            <a:r>
              <a:rPr lang="en-US" sz="1200" dirty="0">
                <a:solidFill>
                  <a:srgbClr val="000000"/>
                </a:solidFill>
                <a:latin typeface="Georgia" panose="02040502050405020303" pitchFamily="18" charset="0"/>
              </a:rPr>
              <a:t>Upcoming webinar with ASN Bank and Navigant on June 24</a:t>
            </a:r>
            <a:r>
              <a:rPr lang="en-US" sz="1200" baseline="30000" dirty="0">
                <a:solidFill>
                  <a:srgbClr val="000000"/>
                </a:solidFill>
                <a:latin typeface="Georgia" panose="02040502050405020303" pitchFamily="18" charset="0"/>
              </a:rPr>
              <a:t>th </a:t>
            </a:r>
            <a:r>
              <a:rPr lang="en-US" sz="1200" dirty="0">
                <a:solidFill>
                  <a:srgbClr val="000000"/>
                </a:solidFill>
                <a:latin typeface="Georgia" panose="02040502050405020303" pitchFamily="18" charset="0"/>
              </a:rPr>
              <a:t>about the SDA for mortgage method. An email invitation was sent out to all road testers. Please register at this </a:t>
            </a:r>
            <a:r>
              <a:rPr lang="en-US" sz="1200" dirty="0">
                <a:solidFill>
                  <a:srgbClr val="000000"/>
                </a:solidFill>
                <a:latin typeface="Georgia" panose="02040502050405020303" pitchFamily="18" charset="0"/>
                <a:hlinkClick r:id="rId4"/>
              </a:rPr>
              <a:t>Zoom link </a:t>
            </a:r>
            <a:r>
              <a:rPr lang="en-US" sz="1200" dirty="0">
                <a:solidFill>
                  <a:srgbClr val="000000"/>
                </a:solidFill>
                <a:latin typeface="Georgia" panose="02040502050405020303" pitchFamily="18" charset="0"/>
              </a:rPr>
              <a:t>to participate and access the recording. </a:t>
            </a:r>
          </a:p>
        </p:txBody>
      </p:sp>
      <p:sp>
        <p:nvSpPr>
          <p:cNvPr id="19" name="Google Shape;191;p31">
            <a:extLst>
              <a:ext uri="{FF2B5EF4-FFF2-40B4-BE49-F238E27FC236}">
                <a16:creationId xmlns:a16="http://schemas.microsoft.com/office/drawing/2014/main" id="{126DB520-9825-4518-8D78-D5550F79450A}"/>
              </a:ext>
            </a:extLst>
          </p:cNvPr>
          <p:cNvSpPr/>
          <p:nvPr/>
        </p:nvSpPr>
        <p:spPr>
          <a:xfrm flipH="1">
            <a:off x="6110563" y="1469419"/>
            <a:ext cx="2286000" cy="153924"/>
          </a:xfrm>
          <a:prstGeom prst="parallelogram">
            <a:avLst>
              <a:gd name="adj" fmla="val 96952"/>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lumMod val="75000"/>
                  </a:schemeClr>
                </a:solidFill>
                <a:latin typeface="Abadi" panose="020B0604020104020204" pitchFamily="34" charset="0"/>
              </a:rPr>
              <a:t>  </a:t>
            </a:r>
            <a:endParaRPr dirty="0">
              <a:solidFill>
                <a:schemeClr val="bg1">
                  <a:lumMod val="75000"/>
                </a:schemeClr>
              </a:solidFill>
              <a:latin typeface="Abadi" panose="020B0604020104020204" pitchFamily="34" charset="0"/>
            </a:endParaRPr>
          </a:p>
        </p:txBody>
      </p:sp>
      <p:sp>
        <p:nvSpPr>
          <p:cNvPr id="20" name="Google Shape;192;p31">
            <a:extLst>
              <a:ext uri="{FF2B5EF4-FFF2-40B4-BE49-F238E27FC236}">
                <a16:creationId xmlns:a16="http://schemas.microsoft.com/office/drawing/2014/main" id="{245806AD-BF23-407E-A981-6776241D450C}"/>
              </a:ext>
            </a:extLst>
          </p:cNvPr>
          <p:cNvSpPr/>
          <p:nvPr/>
        </p:nvSpPr>
        <p:spPr>
          <a:xfrm>
            <a:off x="6110679" y="1623243"/>
            <a:ext cx="2286000" cy="153924"/>
          </a:xfrm>
          <a:prstGeom prst="parallelogram">
            <a:avLst>
              <a:gd name="adj" fmla="val 96952"/>
            </a:avLst>
          </a:pr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lumMod val="75000"/>
                </a:schemeClr>
              </a:solidFill>
              <a:latin typeface="Abadi" panose="020B0604020104020204" pitchFamily="34" charset="0"/>
            </a:endParaRPr>
          </a:p>
        </p:txBody>
      </p:sp>
      <p:pic>
        <p:nvPicPr>
          <p:cNvPr id="6" name="Graphic 5" descr="Stopwatch">
            <a:extLst>
              <a:ext uri="{FF2B5EF4-FFF2-40B4-BE49-F238E27FC236}">
                <a16:creationId xmlns:a16="http://schemas.microsoft.com/office/drawing/2014/main" id="{5ABED3E1-218A-4D27-A17F-863F734747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48983" y="2800350"/>
            <a:ext cx="457200" cy="457200"/>
          </a:xfrm>
          <a:prstGeom prst="rect">
            <a:avLst/>
          </a:prstGeom>
        </p:spPr>
      </p:pic>
      <p:pic>
        <p:nvPicPr>
          <p:cNvPr id="8" name="Graphic 7" descr="Questions">
            <a:extLst>
              <a:ext uri="{FF2B5EF4-FFF2-40B4-BE49-F238E27FC236}">
                <a16:creationId xmlns:a16="http://schemas.microsoft.com/office/drawing/2014/main" id="{C5D1C49B-3134-4E95-B319-8427FA8C0B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48983" y="3486150"/>
            <a:ext cx="457200" cy="457200"/>
          </a:xfrm>
          <a:prstGeom prst="rect">
            <a:avLst/>
          </a:prstGeom>
        </p:spPr>
      </p:pic>
      <p:pic>
        <p:nvPicPr>
          <p:cNvPr id="10" name="Graphic 9" descr="List">
            <a:extLst>
              <a:ext uri="{FF2B5EF4-FFF2-40B4-BE49-F238E27FC236}">
                <a16:creationId xmlns:a16="http://schemas.microsoft.com/office/drawing/2014/main" id="{70EA71DC-C9EF-4B95-B76C-3BA6A8DE56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48983" y="1908278"/>
            <a:ext cx="457200" cy="457200"/>
          </a:xfrm>
          <a:prstGeom prst="rect">
            <a:avLst/>
          </a:prstGeom>
        </p:spPr>
      </p:pic>
    </p:spTree>
    <p:extLst>
      <p:ext uri="{BB962C8B-B14F-4D97-AF65-F5344CB8AC3E}">
        <p14:creationId xmlns:p14="http://schemas.microsoft.com/office/powerpoint/2010/main" val="27116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p:nvPr/>
        </p:nvSpPr>
        <p:spPr>
          <a:xfrm>
            <a:off x="298416" y="365023"/>
            <a:ext cx="7473984" cy="346200"/>
          </a:xfrm>
          <a:prstGeom prst="rect">
            <a:avLst/>
          </a:prstGeom>
          <a:noFill/>
          <a:ln>
            <a:noFill/>
          </a:ln>
        </p:spPr>
        <p:txBody>
          <a:bodyPr spcFirstLastPara="1" wrap="square" lIns="68550" tIns="34275" rIns="68550" bIns="34275" anchor="t" anchorCtr="0">
            <a:noAutofit/>
          </a:bodyPr>
          <a:lstStyle/>
          <a:p>
            <a:pPr lvl="0"/>
            <a:r>
              <a:rPr lang="en-US" b="1" dirty="0">
                <a:solidFill>
                  <a:srgbClr val="A74736"/>
                </a:solidFill>
                <a:latin typeface="Georgia"/>
                <a:sym typeface="Proxima Nova"/>
              </a:rPr>
              <a:t>Next steps: Workshop at Climate Week NYC in September </a:t>
            </a:r>
          </a:p>
        </p:txBody>
      </p:sp>
      <p:grpSp>
        <p:nvGrpSpPr>
          <p:cNvPr id="185" name="Google Shape;185;p31"/>
          <p:cNvGrpSpPr/>
          <p:nvPr/>
        </p:nvGrpSpPr>
        <p:grpSpPr>
          <a:xfrm>
            <a:off x="381000" y="895350"/>
            <a:ext cx="8458200" cy="872687"/>
            <a:chOff x="1242429" y="1545477"/>
            <a:chExt cx="6885973" cy="872687"/>
          </a:xfrm>
        </p:grpSpPr>
        <p:sp>
          <p:nvSpPr>
            <p:cNvPr id="197" name="Google Shape;197;p31"/>
            <p:cNvSpPr txBox="1"/>
            <p:nvPr/>
          </p:nvSpPr>
          <p:spPr>
            <a:xfrm>
              <a:off x="2356130" y="1545477"/>
              <a:ext cx="2614241" cy="5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chemeClr val="bg1">
                      <a:lumMod val="75000"/>
                    </a:schemeClr>
                  </a:solidFill>
                  <a:latin typeface="Georgia"/>
                  <a:ea typeface="Georgia"/>
                  <a:cs typeface="Georgia"/>
                  <a:sym typeface="Georgia"/>
                </a:rPr>
                <a:t>Road test</a:t>
              </a:r>
              <a:r>
                <a:rPr lang="en-US" sz="1000" b="1" dirty="0" err="1">
                  <a:solidFill>
                    <a:schemeClr val="bg1">
                      <a:lumMod val="75000"/>
                    </a:schemeClr>
                  </a:solidFill>
                  <a:latin typeface="Georgia"/>
                  <a:ea typeface="Georgia"/>
                  <a:cs typeface="Georgia"/>
                  <a:sym typeface="Georgia"/>
                </a:rPr>
                <a:t>ing</a:t>
              </a:r>
              <a:r>
                <a:rPr lang="en" sz="1000" b="1" dirty="0">
                  <a:solidFill>
                    <a:schemeClr val="bg1">
                      <a:lumMod val="75000"/>
                    </a:schemeClr>
                  </a:solidFill>
                  <a:latin typeface="Georgia"/>
                  <a:ea typeface="Georgia"/>
                  <a:cs typeface="Georgia"/>
                  <a:sym typeface="Georgia"/>
                </a:rPr>
                <a:t> period</a:t>
              </a:r>
              <a:endParaRPr sz="1000" b="1" dirty="0">
                <a:solidFill>
                  <a:schemeClr val="bg1">
                    <a:lumMod val="75000"/>
                  </a:schemeClr>
                </a:solidFill>
                <a:latin typeface="Georgia"/>
                <a:ea typeface="Georgia"/>
                <a:cs typeface="Georgia"/>
                <a:sym typeface="Georgia"/>
              </a:endParaRPr>
            </a:p>
            <a:p>
              <a:pPr marL="0" lvl="0" indent="0" algn="l" rtl="0">
                <a:spcBef>
                  <a:spcPts val="0"/>
                </a:spcBef>
                <a:spcAft>
                  <a:spcPts val="0"/>
                </a:spcAft>
                <a:buNone/>
              </a:pPr>
              <a:r>
                <a:rPr lang="en" sz="1000" dirty="0">
                  <a:solidFill>
                    <a:schemeClr val="bg1">
                      <a:lumMod val="75000"/>
                    </a:schemeClr>
                  </a:solidFill>
                  <a:latin typeface="Georgia"/>
                  <a:ea typeface="Georgia"/>
                  <a:cs typeface="Georgia"/>
                  <a:sym typeface="Georgia"/>
                </a:rPr>
                <a:t>April – </a:t>
              </a:r>
              <a:r>
                <a:rPr lang="en-US" sz="1000" dirty="0">
                  <a:solidFill>
                    <a:schemeClr val="bg1">
                      <a:lumMod val="75000"/>
                    </a:schemeClr>
                  </a:solidFill>
                  <a:latin typeface="Georgia"/>
                  <a:ea typeface="Georgia"/>
                  <a:cs typeface="Georgia"/>
                  <a:sym typeface="Georgia"/>
                </a:rPr>
                <a:t>end of </a:t>
              </a:r>
              <a:r>
                <a:rPr lang="en" sz="1000" dirty="0">
                  <a:solidFill>
                    <a:schemeClr val="bg1">
                      <a:lumMod val="75000"/>
                    </a:schemeClr>
                  </a:solidFill>
                  <a:latin typeface="Georgia"/>
                  <a:ea typeface="Georgia"/>
                  <a:cs typeface="Georgia"/>
                  <a:sym typeface="Georgia"/>
                </a:rPr>
                <a:t>Ju</a:t>
              </a:r>
              <a:r>
                <a:rPr lang="en-US" sz="1000" dirty="0" err="1">
                  <a:solidFill>
                    <a:schemeClr val="bg1">
                      <a:lumMod val="75000"/>
                    </a:schemeClr>
                  </a:solidFill>
                  <a:latin typeface="Georgia"/>
                  <a:ea typeface="Georgia"/>
                  <a:cs typeface="Georgia"/>
                  <a:sym typeface="Georgia"/>
                </a:rPr>
                <a:t>ly</a:t>
              </a:r>
              <a:endParaRPr sz="1000" dirty="0">
                <a:solidFill>
                  <a:schemeClr val="bg1">
                    <a:lumMod val="75000"/>
                  </a:schemeClr>
                </a:solidFill>
                <a:latin typeface="Georgia"/>
                <a:ea typeface="Georgia"/>
                <a:cs typeface="Georgia"/>
                <a:sym typeface="Georgia"/>
              </a:endParaRPr>
            </a:p>
            <a:p>
              <a:pPr marL="0" lvl="0" indent="0" algn="l" rtl="0">
                <a:spcBef>
                  <a:spcPts val="0"/>
                </a:spcBef>
                <a:spcAft>
                  <a:spcPts val="0"/>
                </a:spcAft>
                <a:buNone/>
              </a:pPr>
              <a:endParaRPr sz="1000" dirty="0">
                <a:solidFill>
                  <a:schemeClr val="dk1"/>
                </a:solidFill>
                <a:latin typeface="Georgia"/>
                <a:ea typeface="Georgia"/>
                <a:cs typeface="Georgia"/>
                <a:sym typeface="Georgia"/>
              </a:endParaRPr>
            </a:p>
            <a:p>
              <a:pPr marL="0" lvl="0" indent="0" algn="l" rtl="0">
                <a:spcBef>
                  <a:spcPts val="0"/>
                </a:spcBef>
                <a:spcAft>
                  <a:spcPts val="0"/>
                </a:spcAft>
                <a:buNone/>
              </a:pPr>
              <a:endParaRPr sz="1000" dirty="0">
                <a:latin typeface="Georgia"/>
                <a:ea typeface="Georgia"/>
                <a:cs typeface="Georgia"/>
                <a:sym typeface="Georgia"/>
              </a:endParaRPr>
            </a:p>
            <a:p>
              <a:pPr marL="0" lvl="0" indent="0" algn="l" rtl="0">
                <a:spcBef>
                  <a:spcPts val="0"/>
                </a:spcBef>
                <a:spcAft>
                  <a:spcPts val="0"/>
                </a:spcAft>
                <a:buNone/>
              </a:pPr>
              <a:endParaRPr sz="1000" dirty="0">
                <a:latin typeface="Georgia"/>
                <a:ea typeface="Georgia"/>
                <a:cs typeface="Georgia"/>
                <a:sym typeface="Georgia"/>
              </a:endParaRPr>
            </a:p>
          </p:txBody>
        </p:sp>
        <p:grpSp>
          <p:nvGrpSpPr>
            <p:cNvPr id="186" name="Google Shape;186;p31"/>
            <p:cNvGrpSpPr/>
            <p:nvPr/>
          </p:nvGrpSpPr>
          <p:grpSpPr>
            <a:xfrm>
              <a:off x="1242429" y="1545477"/>
              <a:ext cx="1816520" cy="872687"/>
              <a:chOff x="861429" y="1469277"/>
              <a:chExt cx="1816520" cy="872687"/>
            </a:xfrm>
          </p:grpSpPr>
          <p:grpSp>
            <p:nvGrpSpPr>
              <p:cNvPr id="190" name="Google Shape;190;p31"/>
              <p:cNvGrpSpPr/>
              <p:nvPr/>
            </p:nvGrpSpPr>
            <p:grpSpPr>
              <a:xfrm>
                <a:off x="861429" y="2034216"/>
                <a:ext cx="1113794" cy="307748"/>
                <a:chOff x="1083025" y="2296101"/>
                <a:chExt cx="1207365" cy="307748"/>
              </a:xfrm>
            </p:grpSpPr>
            <p:sp>
              <p:nvSpPr>
                <p:cNvPr id="191" name="Google Shape;191;p31"/>
                <p:cNvSpPr/>
                <p:nvPr/>
              </p:nvSpPr>
              <p:spPr>
                <a:xfrm flipH="1">
                  <a:off x="1083025" y="2296101"/>
                  <a:ext cx="1207264" cy="153924"/>
                </a:xfrm>
                <a:prstGeom prst="parallelogram">
                  <a:avLst>
                    <a:gd name="adj" fmla="val 96952"/>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lumMod val="75000"/>
                        </a:schemeClr>
                      </a:solidFill>
                      <a:latin typeface="Abadi" panose="020B0604020104020204" pitchFamily="34" charset="0"/>
                    </a:rPr>
                    <a:t>  </a:t>
                  </a:r>
                  <a:endParaRPr dirty="0">
                    <a:solidFill>
                      <a:schemeClr val="bg1">
                        <a:lumMod val="75000"/>
                      </a:schemeClr>
                    </a:solidFill>
                    <a:latin typeface="Abadi" panose="020B0604020104020204" pitchFamily="34" charset="0"/>
                  </a:endParaRPr>
                </a:p>
              </p:txBody>
            </p:sp>
            <p:sp>
              <p:nvSpPr>
                <p:cNvPr id="192" name="Google Shape;192;p31"/>
                <p:cNvSpPr/>
                <p:nvPr/>
              </p:nvSpPr>
              <p:spPr>
                <a:xfrm>
                  <a:off x="1083126" y="2449925"/>
                  <a:ext cx="1207264" cy="153924"/>
                </a:xfrm>
                <a:prstGeom prst="parallelogram">
                  <a:avLst>
                    <a:gd name="adj" fmla="val 96952"/>
                  </a:avLst>
                </a:pr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lumMod val="75000"/>
                      </a:schemeClr>
                    </a:solidFill>
                    <a:latin typeface="Abadi" panose="020B0604020104020204" pitchFamily="34" charset="0"/>
                  </a:endParaRPr>
                </a:p>
              </p:txBody>
            </p:sp>
          </p:grpSp>
          <p:sp>
            <p:nvSpPr>
              <p:cNvPr id="196" name="Google Shape;196;p31"/>
              <p:cNvSpPr txBox="1"/>
              <p:nvPr/>
            </p:nvSpPr>
            <p:spPr>
              <a:xfrm>
                <a:off x="903449" y="1469277"/>
                <a:ext cx="1774500" cy="5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chemeClr val="bg1">
                        <a:lumMod val="75000"/>
                      </a:schemeClr>
                    </a:solidFill>
                    <a:latin typeface="Georgia"/>
                    <a:ea typeface="Georgia"/>
                    <a:cs typeface="Georgia"/>
                    <a:sym typeface="Georgia"/>
                  </a:rPr>
                  <a:t>Launch webinar</a:t>
                </a:r>
                <a:endParaRPr sz="1000" b="1" dirty="0">
                  <a:solidFill>
                    <a:schemeClr val="bg1">
                      <a:lumMod val="75000"/>
                    </a:schemeClr>
                  </a:solidFill>
                  <a:latin typeface="Georgia"/>
                  <a:ea typeface="Georgia"/>
                  <a:cs typeface="Georgia"/>
                  <a:sym typeface="Georgia"/>
                </a:endParaRPr>
              </a:p>
              <a:p>
                <a:pPr marL="0" lvl="0" indent="0" algn="l" rtl="0">
                  <a:spcBef>
                    <a:spcPts val="0"/>
                  </a:spcBef>
                  <a:spcAft>
                    <a:spcPts val="0"/>
                  </a:spcAft>
                  <a:buNone/>
                </a:pPr>
                <a:r>
                  <a:rPr lang="en" sz="1000" dirty="0">
                    <a:solidFill>
                      <a:schemeClr val="bg1">
                        <a:lumMod val="75000"/>
                      </a:schemeClr>
                    </a:solidFill>
                    <a:latin typeface="Georgia"/>
                    <a:ea typeface="Georgia"/>
                    <a:cs typeface="Georgia"/>
                    <a:sym typeface="Georgia"/>
                  </a:rPr>
                  <a:t>April 25</a:t>
                </a:r>
                <a:endParaRPr sz="1000" dirty="0">
                  <a:solidFill>
                    <a:schemeClr val="bg1">
                      <a:lumMod val="75000"/>
                    </a:schemeClr>
                  </a:solidFill>
                  <a:latin typeface="Georgia"/>
                  <a:ea typeface="Georgia"/>
                  <a:cs typeface="Georgia"/>
                  <a:sym typeface="Georgia"/>
                </a:endParaRPr>
              </a:p>
              <a:p>
                <a:pPr marL="0" lvl="0" indent="0" algn="l" rtl="0">
                  <a:spcBef>
                    <a:spcPts val="0"/>
                  </a:spcBef>
                  <a:spcAft>
                    <a:spcPts val="0"/>
                  </a:spcAft>
                  <a:buNone/>
                </a:pPr>
                <a:endParaRPr sz="1000" dirty="0">
                  <a:solidFill>
                    <a:schemeClr val="bg1">
                      <a:lumMod val="75000"/>
                    </a:schemeClr>
                  </a:solidFill>
                  <a:latin typeface="Georgia"/>
                  <a:ea typeface="Georgia"/>
                  <a:cs typeface="Georgia"/>
                  <a:sym typeface="Georgia"/>
                </a:endParaRPr>
              </a:p>
            </p:txBody>
          </p:sp>
        </p:grpSp>
        <p:sp>
          <p:nvSpPr>
            <p:cNvPr id="198" name="Google Shape;198;p31"/>
            <p:cNvSpPr txBox="1"/>
            <p:nvPr/>
          </p:nvSpPr>
          <p:spPr>
            <a:xfrm>
              <a:off x="5858303" y="1545477"/>
              <a:ext cx="2270099" cy="5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latin typeface="Georgia"/>
                  <a:ea typeface="Georgia"/>
                  <a:cs typeface="Georgia"/>
                  <a:sym typeface="Georgia"/>
                </a:rPr>
                <a:t>Workshops to discuss feedback</a:t>
              </a:r>
              <a:endParaRPr sz="1000" b="1" dirty="0">
                <a:latin typeface="Georgia"/>
                <a:ea typeface="Georgia"/>
                <a:cs typeface="Georgia"/>
                <a:sym typeface="Georgia"/>
              </a:endParaRPr>
            </a:p>
            <a:p>
              <a:pPr marL="0" lvl="0" indent="0" algn="l" rtl="0">
                <a:spcBef>
                  <a:spcPts val="0"/>
                </a:spcBef>
                <a:spcAft>
                  <a:spcPts val="0"/>
                </a:spcAft>
                <a:buNone/>
              </a:pPr>
              <a:r>
                <a:rPr lang="en" sz="1000" dirty="0">
                  <a:latin typeface="Georgia"/>
                  <a:ea typeface="Georgia"/>
                  <a:cs typeface="Georgia"/>
                  <a:sym typeface="Georgia"/>
                </a:rPr>
                <a:t>September</a:t>
              </a:r>
              <a:endParaRPr sz="1000" dirty="0">
                <a:latin typeface="Georgia"/>
                <a:ea typeface="Georgia"/>
                <a:cs typeface="Georgia"/>
                <a:sym typeface="Georgia"/>
              </a:endParaRPr>
            </a:p>
            <a:p>
              <a:pPr marL="0" lvl="0" indent="0" algn="l" rtl="0">
                <a:spcBef>
                  <a:spcPts val="0"/>
                </a:spcBef>
                <a:spcAft>
                  <a:spcPts val="0"/>
                </a:spcAft>
                <a:buNone/>
              </a:pPr>
              <a:endParaRPr sz="1000" dirty="0">
                <a:latin typeface="Georgia"/>
                <a:ea typeface="Georgia"/>
                <a:cs typeface="Georgia"/>
                <a:sym typeface="Georgia"/>
              </a:endParaRPr>
            </a:p>
          </p:txBody>
        </p:sp>
      </p:grpSp>
      <p:sp>
        <p:nvSpPr>
          <p:cNvPr id="18" name="Rectangle 17">
            <a:extLst>
              <a:ext uri="{FF2B5EF4-FFF2-40B4-BE49-F238E27FC236}">
                <a16:creationId xmlns:a16="http://schemas.microsoft.com/office/drawing/2014/main" id="{5B8C34DC-F342-4919-8E19-2A153D64E6A8}"/>
              </a:ext>
            </a:extLst>
          </p:cNvPr>
          <p:cNvSpPr/>
          <p:nvPr/>
        </p:nvSpPr>
        <p:spPr>
          <a:xfrm>
            <a:off x="6050785" y="1915856"/>
            <a:ext cx="2788415" cy="1200329"/>
          </a:xfrm>
          <a:prstGeom prst="rect">
            <a:avLst/>
          </a:prstGeom>
        </p:spPr>
        <p:txBody>
          <a:bodyPr wrap="square">
            <a:spAutoFit/>
          </a:bodyPr>
          <a:lstStyle/>
          <a:p>
            <a:pPr marL="171450" indent="-171450">
              <a:buFont typeface="Arial" panose="020B0604020202020204" pitchFamily="34" charset="0"/>
              <a:buChar char="•"/>
            </a:pPr>
            <a:r>
              <a:rPr lang="en-US" sz="1200" dirty="0">
                <a:solidFill>
                  <a:srgbClr val="202020"/>
                </a:solidFill>
                <a:latin typeface="Georgia"/>
                <a:sym typeface="Georgia"/>
              </a:rPr>
              <a:t>Road testing feedback summary workshop during New York Climate Week this September 24-30. </a:t>
            </a:r>
            <a:r>
              <a:rPr lang="en-US" sz="1200" b="1" i="1" dirty="0">
                <a:solidFill>
                  <a:srgbClr val="202020"/>
                </a:solidFill>
                <a:latin typeface="Georgia"/>
                <a:sym typeface="Georgia"/>
              </a:rPr>
              <a:t>Stay tuned for the invite!</a:t>
            </a:r>
          </a:p>
          <a:p>
            <a:pPr marL="171450" indent="-171450">
              <a:buFont typeface="Arial" panose="020B0604020202020204" pitchFamily="34" charset="0"/>
              <a:buChar char="•"/>
            </a:pPr>
            <a:endParaRPr lang="en-US" sz="1200" dirty="0">
              <a:solidFill>
                <a:srgbClr val="202020"/>
              </a:solidFill>
              <a:latin typeface="Georgia"/>
              <a:sym typeface="Georgia"/>
            </a:endParaRPr>
          </a:p>
          <a:p>
            <a:pPr marL="171450" indent="-171450">
              <a:buFont typeface="Arial" panose="020B0604020202020204" pitchFamily="34" charset="0"/>
              <a:buChar char="•"/>
            </a:pPr>
            <a:endParaRPr lang="en-US" sz="1200" dirty="0">
              <a:solidFill>
                <a:srgbClr val="000000"/>
              </a:solidFill>
              <a:latin typeface="Georgia" panose="02040502050405020303" pitchFamily="18" charset="0"/>
            </a:endParaRPr>
          </a:p>
        </p:txBody>
      </p:sp>
      <p:pic>
        <p:nvPicPr>
          <p:cNvPr id="2050" name="Picture 2" descr="Image result for climate week 2019">
            <a:extLst>
              <a:ext uri="{FF2B5EF4-FFF2-40B4-BE49-F238E27FC236}">
                <a16:creationId xmlns:a16="http://schemas.microsoft.com/office/drawing/2014/main" id="{5CFC52C6-8ED0-4CDB-90B9-DD626F2BF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820" y="1924374"/>
            <a:ext cx="643965" cy="890499"/>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91;p31">
            <a:extLst>
              <a:ext uri="{FF2B5EF4-FFF2-40B4-BE49-F238E27FC236}">
                <a16:creationId xmlns:a16="http://schemas.microsoft.com/office/drawing/2014/main" id="{0579C96E-8EF4-4212-A457-C197C048749F}"/>
              </a:ext>
            </a:extLst>
          </p:cNvPr>
          <p:cNvSpPr/>
          <p:nvPr/>
        </p:nvSpPr>
        <p:spPr>
          <a:xfrm flipH="1">
            <a:off x="1676399" y="1454284"/>
            <a:ext cx="4663440" cy="153924"/>
          </a:xfrm>
          <a:prstGeom prst="parallelogram">
            <a:avLst>
              <a:gd name="adj" fmla="val 96952"/>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lumMod val="75000"/>
                  </a:schemeClr>
                </a:solidFill>
                <a:latin typeface="Abadi" panose="020B0604020104020204" pitchFamily="34" charset="0"/>
              </a:rPr>
              <a:t>  </a:t>
            </a:r>
            <a:endParaRPr dirty="0">
              <a:solidFill>
                <a:schemeClr val="bg1">
                  <a:lumMod val="75000"/>
                </a:schemeClr>
              </a:solidFill>
              <a:latin typeface="Abadi" panose="020B0604020104020204" pitchFamily="34" charset="0"/>
            </a:endParaRPr>
          </a:p>
        </p:txBody>
      </p:sp>
      <p:sp>
        <p:nvSpPr>
          <p:cNvPr id="21" name="Google Shape;192;p31">
            <a:extLst>
              <a:ext uri="{FF2B5EF4-FFF2-40B4-BE49-F238E27FC236}">
                <a16:creationId xmlns:a16="http://schemas.microsoft.com/office/drawing/2014/main" id="{047B2A40-AA83-4CD0-A63C-52991251E96E}"/>
              </a:ext>
            </a:extLst>
          </p:cNvPr>
          <p:cNvSpPr/>
          <p:nvPr/>
        </p:nvSpPr>
        <p:spPr>
          <a:xfrm>
            <a:off x="1676513" y="1608108"/>
            <a:ext cx="4663440" cy="153924"/>
          </a:xfrm>
          <a:prstGeom prst="parallelogram">
            <a:avLst>
              <a:gd name="adj" fmla="val 96952"/>
            </a:avLst>
          </a:pr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lumMod val="75000"/>
                </a:schemeClr>
              </a:solidFill>
              <a:latin typeface="Abadi" panose="020B0604020104020204" pitchFamily="34" charset="0"/>
            </a:endParaRPr>
          </a:p>
        </p:txBody>
      </p:sp>
      <p:sp>
        <p:nvSpPr>
          <p:cNvPr id="22" name="Google Shape;194;p31">
            <a:extLst>
              <a:ext uri="{FF2B5EF4-FFF2-40B4-BE49-F238E27FC236}">
                <a16:creationId xmlns:a16="http://schemas.microsoft.com/office/drawing/2014/main" id="{BBAF599A-A5BF-47AB-B36C-9FF6803CEF21}"/>
              </a:ext>
            </a:extLst>
          </p:cNvPr>
          <p:cNvSpPr/>
          <p:nvPr/>
        </p:nvSpPr>
        <p:spPr>
          <a:xfrm flipH="1">
            <a:off x="6248400" y="1448845"/>
            <a:ext cx="2286000" cy="153924"/>
          </a:xfrm>
          <a:prstGeom prst="parallelogram">
            <a:avLst>
              <a:gd name="adj" fmla="val 96952"/>
            </a:avLst>
          </a:pr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Abadi" panose="020B0604020104020204" pitchFamily="34" charset="0"/>
              </a:rPr>
              <a:t>  </a:t>
            </a:r>
            <a:endParaRPr dirty="0">
              <a:latin typeface="Abadi" panose="020B0604020104020204" pitchFamily="34" charset="0"/>
            </a:endParaRPr>
          </a:p>
        </p:txBody>
      </p:sp>
      <p:sp>
        <p:nvSpPr>
          <p:cNvPr id="23" name="Google Shape;195;p31">
            <a:extLst>
              <a:ext uri="{FF2B5EF4-FFF2-40B4-BE49-F238E27FC236}">
                <a16:creationId xmlns:a16="http://schemas.microsoft.com/office/drawing/2014/main" id="{EF9C8B90-4064-4229-B9AC-1CCF7312351C}"/>
              </a:ext>
            </a:extLst>
          </p:cNvPr>
          <p:cNvSpPr/>
          <p:nvPr/>
        </p:nvSpPr>
        <p:spPr>
          <a:xfrm>
            <a:off x="6248597" y="1602669"/>
            <a:ext cx="2286000" cy="153924"/>
          </a:xfrm>
          <a:prstGeom prst="parallelogram">
            <a:avLst>
              <a:gd name="adj" fmla="val 96952"/>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adi" panose="020B0604020104020204" pitchFamily="34" charset="0"/>
            </a:endParaRPr>
          </a:p>
        </p:txBody>
      </p:sp>
    </p:spTree>
    <p:extLst>
      <p:ext uri="{BB962C8B-B14F-4D97-AF65-F5344CB8AC3E}">
        <p14:creationId xmlns:p14="http://schemas.microsoft.com/office/powerpoint/2010/main" val="256825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B5DE796-B472-41D1-BFB2-74B57F710173}"/>
              </a:ext>
            </a:extLst>
          </p:cNvPr>
          <p:cNvSpPr/>
          <p:nvPr/>
        </p:nvSpPr>
        <p:spPr>
          <a:xfrm>
            <a:off x="381000" y="1123950"/>
            <a:ext cx="4191000" cy="2895600"/>
          </a:xfrm>
          <a:prstGeom prst="roundRect">
            <a:avLst>
              <a:gd name="adj" fmla="val 8370"/>
            </a:avLst>
          </a:prstGeom>
          <a:solidFill>
            <a:srgbClr val="F8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Google Shape;363;p47"/>
          <p:cNvSpPr txBox="1"/>
          <p:nvPr/>
        </p:nvSpPr>
        <p:spPr>
          <a:xfrm>
            <a:off x="228600" y="373212"/>
            <a:ext cx="7312800" cy="3462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en" b="1" dirty="0">
                <a:solidFill>
                  <a:srgbClr val="A74736"/>
                </a:solidFill>
                <a:latin typeface="Georgia"/>
                <a:ea typeface="Georgia"/>
                <a:cs typeface="Georgia"/>
                <a:sym typeface="Georgia"/>
              </a:rPr>
              <a:t>No-cost default d</a:t>
            </a:r>
            <a:r>
              <a:rPr lang="en" sz="1800" b="1" dirty="0">
                <a:solidFill>
                  <a:srgbClr val="A74736"/>
                </a:solidFill>
                <a:latin typeface="Georgia"/>
                <a:ea typeface="Georgia"/>
                <a:cs typeface="Georgia"/>
                <a:sym typeface="Georgia"/>
              </a:rPr>
              <a:t>ata </a:t>
            </a:r>
            <a:r>
              <a:rPr lang="en-US" sz="1800" b="1" dirty="0">
                <a:solidFill>
                  <a:srgbClr val="A74736"/>
                </a:solidFill>
                <a:latin typeface="Georgia"/>
                <a:ea typeface="Georgia"/>
                <a:cs typeface="Georgia"/>
                <a:sym typeface="Georgia"/>
              </a:rPr>
              <a:t>option</a:t>
            </a:r>
            <a:endParaRPr dirty="0">
              <a:latin typeface="Georgia"/>
              <a:ea typeface="Georgia"/>
              <a:cs typeface="Georgia"/>
              <a:sym typeface="Georgia"/>
            </a:endParaRPr>
          </a:p>
        </p:txBody>
      </p:sp>
      <p:sp>
        <p:nvSpPr>
          <p:cNvPr id="4" name="Rectangle 3">
            <a:extLst>
              <a:ext uri="{FF2B5EF4-FFF2-40B4-BE49-F238E27FC236}">
                <a16:creationId xmlns:a16="http://schemas.microsoft.com/office/drawing/2014/main" id="{4618F0DD-8875-4B60-B0A9-85994AA0C8F6}"/>
              </a:ext>
            </a:extLst>
          </p:cNvPr>
          <p:cNvSpPr/>
          <p:nvPr/>
        </p:nvSpPr>
        <p:spPr>
          <a:xfrm>
            <a:off x="4876800" y="1049000"/>
            <a:ext cx="3733800" cy="3108543"/>
          </a:xfrm>
          <a:prstGeom prst="rect">
            <a:avLst/>
          </a:prstGeom>
        </p:spPr>
        <p:txBody>
          <a:bodyPr wrap="square">
            <a:spAutoFit/>
          </a:bodyPr>
          <a:lstStyle/>
          <a:p>
            <a:pPr marL="285750" indent="-285750">
              <a:buFont typeface="Arial" panose="020B0604020202020204" pitchFamily="34" charset="0"/>
              <a:buChar char="•"/>
            </a:pPr>
            <a:r>
              <a:rPr lang="en-GB" sz="1400" dirty="0">
                <a:latin typeface="Georgia" panose="02040502050405020303" pitchFamily="18" charset="0"/>
              </a:rPr>
              <a:t>We thank ISS ESG, who generously offered to provide off-the-shelf datapoints to interested road testers free of charge. Certain limitations might be applied.</a:t>
            </a:r>
          </a:p>
          <a:p>
            <a:pPr marL="285750" indent="-285750">
              <a:buFont typeface="Arial" panose="020B0604020202020204" pitchFamily="34" charset="0"/>
              <a:buChar char="•"/>
            </a:pPr>
            <a:r>
              <a:rPr lang="en-GB" sz="1400" dirty="0">
                <a:latin typeface="Georgia" panose="02040502050405020303" pitchFamily="18" charset="0"/>
              </a:rPr>
              <a:t>Data can only be used internally, for a limited time and for road testing only. Users need to sign a respective agreement.</a:t>
            </a:r>
          </a:p>
          <a:p>
            <a:pPr marL="285750" indent="-285750">
              <a:buFont typeface="Arial" panose="020B0604020202020204" pitchFamily="34" charset="0"/>
              <a:buChar char="•"/>
            </a:pPr>
            <a:r>
              <a:rPr lang="en-GB" sz="1400" dirty="0">
                <a:latin typeface="Georgia" panose="02040502050405020303" pitchFamily="18" charset="0"/>
              </a:rPr>
              <a:t>Free data comes “as is” - advice or bespoke research can be added on a ‘for pay’ basis.</a:t>
            </a:r>
          </a:p>
          <a:p>
            <a:pPr marL="285750" indent="-285750">
              <a:buFont typeface="Arial" panose="020B0604020202020204" pitchFamily="34" charset="0"/>
              <a:buChar char="•"/>
            </a:pPr>
            <a:r>
              <a:rPr lang="en-US" sz="1400" dirty="0">
                <a:latin typeface="Georgia" panose="02040502050405020303" pitchFamily="18" charset="0"/>
              </a:rPr>
              <a:t>Other data providers can provide data and assistance for a fee.</a:t>
            </a:r>
          </a:p>
        </p:txBody>
      </p:sp>
      <p:sp>
        <p:nvSpPr>
          <p:cNvPr id="5" name="Rectangle 4">
            <a:extLst>
              <a:ext uri="{FF2B5EF4-FFF2-40B4-BE49-F238E27FC236}">
                <a16:creationId xmlns:a16="http://schemas.microsoft.com/office/drawing/2014/main" id="{803CB73F-224A-44F1-8DD5-DBD549970AB5}"/>
              </a:ext>
            </a:extLst>
          </p:cNvPr>
          <p:cNvSpPr/>
          <p:nvPr/>
        </p:nvSpPr>
        <p:spPr>
          <a:xfrm>
            <a:off x="717815" y="1375986"/>
            <a:ext cx="3729594" cy="1892826"/>
          </a:xfrm>
          <a:prstGeom prst="rect">
            <a:avLst/>
          </a:prstGeom>
        </p:spPr>
        <p:txBody>
          <a:bodyPr wrap="square">
            <a:spAutoFit/>
          </a:bodyPr>
          <a:lstStyle/>
          <a:p>
            <a:r>
              <a:rPr lang="de-DE" sz="1400" b="1" dirty="0">
                <a:latin typeface="Georgia" panose="02040502050405020303" pitchFamily="18" charset="0"/>
                <a:cs typeface="Calibri" panose="020F0502020204030204" pitchFamily="34" charset="0"/>
              </a:rPr>
              <a:t>If you need data support, please direcly contact:</a:t>
            </a:r>
          </a:p>
          <a:p>
            <a:endParaRPr lang="de-DE" sz="700" b="1" dirty="0">
              <a:latin typeface="Georgia" panose="02040502050405020303" pitchFamily="18" charset="0"/>
              <a:cs typeface="Calibri" panose="020F0502020204030204" pitchFamily="34" charset="0"/>
            </a:endParaRPr>
          </a:p>
          <a:p>
            <a:r>
              <a:rPr lang="de-DE" sz="1400" b="1" dirty="0">
                <a:solidFill>
                  <a:schemeClr val="tx1">
                    <a:lumMod val="85000"/>
                    <a:lumOff val="15000"/>
                  </a:schemeClr>
                </a:solidFill>
                <a:latin typeface="Georgia" panose="02040502050405020303" pitchFamily="18" charset="0"/>
                <a:cs typeface="Calibri" panose="020F0502020204030204" pitchFamily="34" charset="0"/>
              </a:rPr>
              <a:t>Joseph Ben Salem </a:t>
            </a:r>
            <a:br>
              <a:rPr lang="de-DE" sz="1400" b="1" dirty="0">
                <a:solidFill>
                  <a:schemeClr val="tx1">
                    <a:lumMod val="85000"/>
                    <a:lumOff val="15000"/>
                  </a:schemeClr>
                </a:solidFill>
                <a:latin typeface="Georgia" panose="02040502050405020303" pitchFamily="18" charset="0"/>
                <a:cs typeface="Calibri" panose="020F0502020204030204" pitchFamily="34" charset="0"/>
              </a:rPr>
            </a:br>
            <a:r>
              <a:rPr lang="de-DE" sz="1400" b="1" dirty="0">
                <a:solidFill>
                  <a:schemeClr val="tx1">
                    <a:lumMod val="85000"/>
                    <a:lumOff val="15000"/>
                  </a:schemeClr>
                </a:solidFill>
                <a:latin typeface="Georgia" panose="02040502050405020303" pitchFamily="18" charset="0"/>
                <a:cs typeface="Calibri" panose="020F0502020204030204" pitchFamily="34" charset="0"/>
              </a:rPr>
              <a:t>ISS</a:t>
            </a:r>
          </a:p>
          <a:p>
            <a:r>
              <a:rPr lang="de-DE" sz="1400" b="1" dirty="0">
                <a:solidFill>
                  <a:schemeClr val="tx1">
                    <a:lumMod val="85000"/>
                    <a:lumOff val="15000"/>
                  </a:schemeClr>
                </a:solidFill>
                <a:latin typeface="Georgia" panose="02040502050405020303" pitchFamily="18" charset="0"/>
                <a:cs typeface="Calibri" panose="020F0502020204030204" pitchFamily="34" charset="0"/>
              </a:rPr>
              <a:t>+44 (0) 203 192 5755 </a:t>
            </a:r>
            <a:br>
              <a:rPr lang="de-DE" sz="1400" b="1" dirty="0">
                <a:solidFill>
                  <a:schemeClr val="tx1">
                    <a:lumMod val="85000"/>
                    <a:lumOff val="15000"/>
                  </a:schemeClr>
                </a:solidFill>
                <a:latin typeface="Georgia" panose="02040502050405020303" pitchFamily="18" charset="0"/>
                <a:cs typeface="Calibri" panose="020F0502020204030204" pitchFamily="34" charset="0"/>
              </a:rPr>
            </a:br>
            <a:r>
              <a:rPr lang="de-DE" sz="1400" b="1" dirty="0">
                <a:solidFill>
                  <a:schemeClr val="tx1">
                    <a:lumMod val="85000"/>
                    <a:lumOff val="15000"/>
                  </a:schemeClr>
                </a:solidFill>
                <a:latin typeface="Georgia" panose="02040502050405020303" pitchFamily="18" charset="0"/>
                <a:cs typeface="Calibri" panose="020F0502020204030204" pitchFamily="34" charset="0"/>
                <a:hlinkClick r:id="rId3"/>
              </a:rPr>
              <a:t>joseph.bensalem@issgovernance.com</a:t>
            </a:r>
            <a:r>
              <a:rPr lang="de-DE" sz="1400" b="1" dirty="0">
                <a:solidFill>
                  <a:schemeClr val="tx1">
                    <a:lumMod val="85000"/>
                    <a:lumOff val="15000"/>
                  </a:schemeClr>
                </a:solidFill>
                <a:latin typeface="Georgia" panose="02040502050405020303" pitchFamily="18" charset="0"/>
                <a:cs typeface="Calibri" panose="020F0502020204030204" pitchFamily="34" charset="0"/>
              </a:rPr>
              <a:t> </a:t>
            </a:r>
          </a:p>
          <a:p>
            <a:endParaRPr lang="de-DE" sz="1200" b="1" dirty="0">
              <a:solidFill>
                <a:schemeClr val="tx1">
                  <a:lumMod val="85000"/>
                  <a:lumOff val="15000"/>
                </a:schemeClr>
              </a:solidFill>
              <a:latin typeface="Georgia" panose="02040502050405020303" pitchFamily="18" charset="0"/>
              <a:cs typeface="Calibri" panose="020F0502020204030204" pitchFamily="34" charset="0"/>
            </a:endParaRPr>
          </a:p>
          <a:p>
            <a:endParaRPr lang="de-DE" sz="1400" dirty="0">
              <a:solidFill>
                <a:schemeClr val="tx1">
                  <a:lumMod val="85000"/>
                  <a:lumOff val="15000"/>
                </a:schemeClr>
              </a:solidFill>
              <a:latin typeface="Georgia" panose="02040502050405020303" pitchFamily="18" charset="0"/>
              <a:cs typeface="Calibri" panose="020F0502020204030204" pitchFamily="34" charset="0"/>
            </a:endParaRPr>
          </a:p>
        </p:txBody>
      </p:sp>
      <p:pic>
        <p:nvPicPr>
          <p:cNvPr id="6" name="Picture 5">
            <a:extLst>
              <a:ext uri="{FF2B5EF4-FFF2-40B4-BE49-F238E27FC236}">
                <a16:creationId xmlns:a16="http://schemas.microsoft.com/office/drawing/2014/main" id="{CF0596E9-61E9-46F7-9F78-130E8C69FC90}"/>
              </a:ext>
            </a:extLst>
          </p:cNvPr>
          <p:cNvPicPr>
            <a:picLocks noChangeAspect="1"/>
          </p:cNvPicPr>
          <p:nvPr/>
        </p:nvPicPr>
        <p:blipFill>
          <a:blip r:embed="rId4"/>
          <a:stretch>
            <a:fillRect/>
          </a:stretch>
        </p:blipFill>
        <p:spPr>
          <a:xfrm>
            <a:off x="990600" y="2821101"/>
            <a:ext cx="3184025" cy="10009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9"/>
          <p:cNvSpPr txBox="1"/>
          <p:nvPr/>
        </p:nvSpPr>
        <p:spPr>
          <a:xfrm>
            <a:off x="298428" y="365025"/>
            <a:ext cx="7312800" cy="3462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en-US" sz="1800" b="1" dirty="0">
                <a:solidFill>
                  <a:srgbClr val="A74736"/>
                </a:solidFill>
                <a:latin typeface="Georgia"/>
                <a:ea typeface="Georgia"/>
                <a:cs typeface="Georgia"/>
                <a:sym typeface="Georgia"/>
              </a:rPr>
              <a:t>Key team contacts for questions</a:t>
            </a:r>
            <a:endParaRPr dirty="0">
              <a:latin typeface="Georgia"/>
              <a:ea typeface="Georgia"/>
              <a:cs typeface="Georgia"/>
              <a:sym typeface="Georgia"/>
            </a:endParaRPr>
          </a:p>
        </p:txBody>
      </p:sp>
      <p:sp>
        <p:nvSpPr>
          <p:cNvPr id="428" name="Google Shape;428;p49"/>
          <p:cNvSpPr txBox="1"/>
          <p:nvPr/>
        </p:nvSpPr>
        <p:spPr>
          <a:xfrm>
            <a:off x="298425" y="1017900"/>
            <a:ext cx="4559700" cy="15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Georgia"/>
              <a:ea typeface="Georgia"/>
              <a:cs typeface="Georgia"/>
              <a:sym typeface="Georgia"/>
            </a:endParaRPr>
          </a:p>
        </p:txBody>
      </p:sp>
      <p:sp>
        <p:nvSpPr>
          <p:cNvPr id="430" name="Google Shape;430;p49"/>
          <p:cNvSpPr/>
          <p:nvPr/>
        </p:nvSpPr>
        <p:spPr>
          <a:xfrm>
            <a:off x="4102450" y="991350"/>
            <a:ext cx="4634700" cy="2461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sz="1100" dirty="0">
              <a:solidFill>
                <a:schemeClr val="dk1"/>
              </a:solidFill>
              <a:latin typeface="Georgia"/>
              <a:ea typeface="Georgia"/>
              <a:cs typeface="Georgia"/>
              <a:sym typeface="Georgia"/>
            </a:endParaRPr>
          </a:p>
          <a:p>
            <a:pPr marL="0" marR="0" lvl="0" indent="0" algn="l" rtl="0">
              <a:spcBef>
                <a:spcPts val="0"/>
              </a:spcBef>
              <a:spcAft>
                <a:spcPts val="0"/>
              </a:spcAft>
              <a:buNone/>
            </a:pPr>
            <a:endParaRPr sz="1200" dirty="0">
              <a:latin typeface="Georgia"/>
              <a:ea typeface="Georgia"/>
              <a:cs typeface="Georgia"/>
              <a:sym typeface="Georgia"/>
            </a:endParaRPr>
          </a:p>
        </p:txBody>
      </p:sp>
      <p:sp>
        <p:nvSpPr>
          <p:cNvPr id="2" name="Rectangle 1">
            <a:extLst>
              <a:ext uri="{FF2B5EF4-FFF2-40B4-BE49-F238E27FC236}">
                <a16:creationId xmlns:a16="http://schemas.microsoft.com/office/drawing/2014/main" id="{CDB640D6-AF66-4D02-A37B-0E06E75253A9}"/>
              </a:ext>
            </a:extLst>
          </p:cNvPr>
          <p:cNvSpPr/>
          <p:nvPr/>
        </p:nvSpPr>
        <p:spPr>
          <a:xfrm>
            <a:off x="648982" y="971550"/>
            <a:ext cx="3846818" cy="3477875"/>
          </a:xfrm>
          <a:prstGeom prst="rect">
            <a:avLst/>
          </a:prstGeom>
        </p:spPr>
        <p:txBody>
          <a:bodyPr wrap="square">
            <a:spAutoFit/>
          </a:bodyPr>
          <a:lstStyle/>
          <a:p>
            <a:pPr marL="171450" indent="-171450">
              <a:spcBef>
                <a:spcPts val="1200"/>
              </a:spcBef>
              <a:buFont typeface="Arial" panose="020B0604020202020204" pitchFamily="34" charset="0"/>
              <a:buChar char="•"/>
            </a:pPr>
            <a:r>
              <a:rPr lang="en-US" sz="1400" dirty="0">
                <a:solidFill>
                  <a:srgbClr val="000000"/>
                </a:solidFill>
                <a:latin typeface="Georgia" panose="02040502050405020303" pitchFamily="18" charset="0"/>
              </a:rPr>
              <a:t>For questions related to the SBT Portfolio Coverage method for corporate instrument, the road testing process, and the Science Based Targets initiative, please contact Nate Aden, Senior Fellow, World Resources Institute, </a:t>
            </a:r>
            <a:r>
              <a:rPr lang="en-US" sz="1400" dirty="0">
                <a:solidFill>
                  <a:srgbClr val="000000"/>
                </a:solidFill>
                <a:latin typeface="Georgia" panose="02040502050405020303" pitchFamily="18" charset="0"/>
                <a:hlinkClick r:id="rId3"/>
              </a:rPr>
              <a:t>nate.aden@wri.org</a:t>
            </a:r>
            <a:r>
              <a:rPr lang="en-US" sz="1400" dirty="0">
                <a:solidFill>
                  <a:srgbClr val="000000"/>
                </a:solidFill>
                <a:latin typeface="Georgia" panose="02040502050405020303" pitchFamily="18" charset="0"/>
              </a:rPr>
              <a:t> or Chendan Yan, Research Analyst, World Resources Institute, </a:t>
            </a:r>
            <a:r>
              <a:rPr lang="en-US" sz="1400" dirty="0">
                <a:solidFill>
                  <a:srgbClr val="000000"/>
                </a:solidFill>
                <a:latin typeface="Georgia" panose="02040502050405020303" pitchFamily="18" charset="0"/>
                <a:hlinkClick r:id="rId4"/>
              </a:rPr>
              <a:t>chendan.yan@wri.org</a:t>
            </a:r>
            <a:r>
              <a:rPr lang="en-US" sz="1400" dirty="0">
                <a:solidFill>
                  <a:srgbClr val="000000"/>
                </a:solidFill>
                <a:latin typeface="Georgia" panose="02040502050405020303" pitchFamily="18" charset="0"/>
              </a:rPr>
              <a:t>.</a:t>
            </a:r>
          </a:p>
          <a:p>
            <a:pPr marL="171450" indent="-171450">
              <a:spcBef>
                <a:spcPts val="1200"/>
              </a:spcBef>
              <a:buFont typeface="Arial" panose="020B0604020202020204" pitchFamily="34" charset="0"/>
              <a:buChar char="•"/>
            </a:pPr>
            <a:r>
              <a:rPr lang="en-US" sz="1400" dirty="0">
                <a:solidFill>
                  <a:srgbClr val="000000"/>
                </a:solidFill>
                <a:latin typeface="Georgia" panose="02040502050405020303" pitchFamily="18" charset="0"/>
              </a:rPr>
              <a:t>For questions related to the other emissions based approaches, please contact Giel Linthorst, Director, Navigant </a:t>
            </a:r>
            <a:r>
              <a:rPr lang="en-US" sz="1400" u="sng" dirty="0">
                <a:solidFill>
                  <a:srgbClr val="1155CC"/>
                </a:solidFill>
                <a:latin typeface="Georgia" panose="02040502050405020303" pitchFamily="18" charset="0"/>
                <a:hlinkClick r:id="rId5">
                  <a:extLst>
                    <a:ext uri="{A12FA001-AC4F-418D-AE19-62706E023703}">
                      <ahyp:hlinkClr xmlns:ahyp="http://schemas.microsoft.com/office/drawing/2018/hyperlinkcolor" val="tx"/>
                    </a:ext>
                  </a:extLst>
                </a:hlinkClick>
              </a:rPr>
              <a:t>giel.linthorst@navigant.com</a:t>
            </a:r>
            <a:r>
              <a:rPr lang="en-US" sz="1400" u="sng" dirty="0">
                <a:solidFill>
                  <a:srgbClr val="000000"/>
                </a:solidFill>
                <a:latin typeface="Georgia" panose="02040502050405020303" pitchFamily="18" charset="0"/>
              </a:rPr>
              <a:t> </a:t>
            </a:r>
            <a:r>
              <a:rPr lang="en-US" sz="1400" dirty="0">
                <a:solidFill>
                  <a:srgbClr val="000000"/>
                </a:solidFill>
                <a:latin typeface="Georgia" panose="02040502050405020303" pitchFamily="18" charset="0"/>
              </a:rPr>
              <a:t>or Kaboo Leung. Senior Consultant, Navigant, </a:t>
            </a:r>
            <a:r>
              <a:rPr lang="en-US" sz="1400" u="sng" dirty="0">
                <a:solidFill>
                  <a:srgbClr val="1155CC"/>
                </a:solidFill>
                <a:latin typeface="Georgia" panose="02040502050405020303" pitchFamily="18" charset="0"/>
                <a:hlinkClick r:id="rId6">
                  <a:extLst>
                    <a:ext uri="{A12FA001-AC4F-418D-AE19-62706E023703}">
                      <ahyp:hlinkClr xmlns:ahyp="http://schemas.microsoft.com/office/drawing/2018/hyperlinkcolor" val="tx"/>
                    </a:ext>
                  </a:extLst>
                </a:hlinkClick>
              </a:rPr>
              <a:t>kaboo.leung@navigant.com</a:t>
            </a:r>
            <a:endParaRPr lang="en-US" sz="1400" u="sng" dirty="0">
              <a:solidFill>
                <a:srgbClr val="000000"/>
              </a:solidFill>
              <a:latin typeface="Georgia" panose="02040502050405020303" pitchFamily="18" charset="0"/>
            </a:endParaRPr>
          </a:p>
          <a:p>
            <a:pPr fontAlgn="base"/>
            <a:endParaRPr lang="en-US" sz="1400" u="sng" dirty="0">
              <a:solidFill>
                <a:srgbClr val="000000"/>
              </a:solidFill>
              <a:latin typeface="Georgia" panose="02040502050405020303" pitchFamily="18" charset="0"/>
            </a:endParaRPr>
          </a:p>
        </p:txBody>
      </p:sp>
      <p:sp>
        <p:nvSpPr>
          <p:cNvPr id="17" name="Rectangle 16">
            <a:extLst>
              <a:ext uri="{FF2B5EF4-FFF2-40B4-BE49-F238E27FC236}">
                <a16:creationId xmlns:a16="http://schemas.microsoft.com/office/drawing/2014/main" id="{91933076-5040-4E5E-8B08-F9231ECF1C9A}"/>
              </a:ext>
            </a:extLst>
          </p:cNvPr>
          <p:cNvSpPr/>
          <p:nvPr/>
        </p:nvSpPr>
        <p:spPr>
          <a:xfrm>
            <a:off x="4688095" y="971550"/>
            <a:ext cx="3922505" cy="4031873"/>
          </a:xfrm>
          <a:prstGeom prst="rect">
            <a:avLst/>
          </a:prstGeom>
        </p:spPr>
        <p:txBody>
          <a:bodyPr wrap="square">
            <a:spAutoFit/>
          </a:bodyPr>
          <a:lstStyle/>
          <a:p>
            <a:pPr marL="171450" lvl="0" indent="-171450">
              <a:buFont typeface="Arial" panose="020B0604020202020204" pitchFamily="34" charset="0"/>
              <a:buChar char="•"/>
              <a:defRPr/>
            </a:pPr>
            <a:r>
              <a:rPr lang="en-US" sz="1400" dirty="0">
                <a:solidFill>
                  <a:srgbClr val="000000"/>
                </a:solidFill>
                <a:latin typeface="Georgia" panose="02040502050405020303" pitchFamily="18" charset="0"/>
              </a:rPr>
              <a:t>For questions related to the technology based approaches, please contact </a:t>
            </a:r>
            <a:r>
              <a:rPr lang="en-US" sz="1400" dirty="0">
                <a:solidFill>
                  <a:prstClr val="black"/>
                </a:solidFill>
                <a:latin typeface="Georgia" panose="02040502050405020303" pitchFamily="18" charset="0"/>
              </a:rPr>
              <a:t>Florence </a:t>
            </a:r>
            <a:r>
              <a:rPr lang="en-US" sz="1400" dirty="0" err="1">
                <a:solidFill>
                  <a:prstClr val="black"/>
                </a:solidFill>
                <a:latin typeface="Georgia" panose="02040502050405020303" pitchFamily="18" charset="0"/>
              </a:rPr>
              <a:t>Palandri</a:t>
            </a:r>
            <a:r>
              <a:rPr lang="en-US" sz="1400" dirty="0">
                <a:solidFill>
                  <a:prstClr val="black"/>
                </a:solidFill>
                <a:latin typeface="Georgia" panose="02040502050405020303" pitchFamily="18" charset="0"/>
              </a:rPr>
              <a:t>, Analyst, 2° Investing Initiative, </a:t>
            </a:r>
            <a:r>
              <a:rPr lang="en-US" sz="1400" dirty="0">
                <a:solidFill>
                  <a:prstClr val="black"/>
                </a:solidFill>
                <a:latin typeface="Georgia" panose="02040502050405020303" pitchFamily="18" charset="0"/>
                <a:hlinkClick r:id="rId7"/>
              </a:rPr>
              <a:t>florence@2degrees-investing.org</a:t>
            </a:r>
            <a:r>
              <a:rPr lang="en-US" sz="1400" dirty="0">
                <a:solidFill>
                  <a:prstClr val="black"/>
                </a:solidFill>
                <a:latin typeface="Georgia" panose="02040502050405020303" pitchFamily="18" charset="0"/>
              </a:rPr>
              <a:t>, </a:t>
            </a:r>
            <a:r>
              <a:rPr lang="de-DE" sz="1400" dirty="0">
                <a:solidFill>
                  <a:prstClr val="black"/>
                </a:solidFill>
                <a:latin typeface="Georgia" panose="02040502050405020303" pitchFamily="18" charset="0"/>
              </a:rPr>
              <a:t>+44 77 08 32 90 90</a:t>
            </a:r>
            <a:r>
              <a:rPr lang="en-US" sz="1400" dirty="0">
                <a:solidFill>
                  <a:prstClr val="black"/>
                </a:solidFill>
                <a:latin typeface="Georgia" panose="02040502050405020303" pitchFamily="18" charset="0"/>
              </a:rPr>
              <a:t> </a:t>
            </a:r>
          </a:p>
          <a:p>
            <a:pPr marL="742748" lvl="1" indent="-285750">
              <a:buFont typeface="Arial" panose="020B0604020202020204" pitchFamily="34" charset="0"/>
              <a:buChar char="•"/>
              <a:defRPr/>
            </a:pPr>
            <a:r>
              <a:rPr lang="en-GB" sz="1200" i="1" dirty="0">
                <a:solidFill>
                  <a:prstClr val="black"/>
                </a:solidFill>
                <a:latin typeface="Georgia" panose="02040502050405020303" pitchFamily="18" charset="0"/>
              </a:rPr>
              <a:t>2° Investing Initiative also provides free,  online, fully automated equity and bond portfolio analysis (www.transitionmonitor.com)</a:t>
            </a:r>
          </a:p>
          <a:p>
            <a:pPr marL="742748" lvl="1" indent="-285750">
              <a:buFont typeface="Arial" panose="020B0604020202020204" pitchFamily="34" charset="0"/>
              <a:buChar char="•"/>
              <a:defRPr/>
            </a:pPr>
            <a:r>
              <a:rPr lang="en-GB" sz="1200" i="1" dirty="0">
                <a:solidFill>
                  <a:prstClr val="black"/>
                </a:solidFill>
                <a:latin typeface="Georgia" panose="02040502050405020303" pitchFamily="18" charset="0"/>
              </a:rPr>
              <a:t>The team provides a desktop software version for assessing loan books and PE. The software and related support service are provided free of charge.</a:t>
            </a:r>
          </a:p>
          <a:p>
            <a:pPr marL="742748" lvl="1" indent="-285750">
              <a:buFont typeface="Arial" panose="020B0604020202020204" pitchFamily="34" charset="0"/>
              <a:buChar char="•"/>
              <a:defRPr/>
            </a:pPr>
            <a:r>
              <a:rPr lang="en-GB" sz="1200" i="1" dirty="0">
                <a:solidFill>
                  <a:prstClr val="black"/>
                </a:solidFill>
                <a:latin typeface="Georgia" panose="02040502050405020303" pitchFamily="18" charset="0"/>
              </a:rPr>
              <a:t>The underlying data covering about 52,000 legal entities (issuers and their subsidiaries) is provided as part as the analysis of the portfolio</a:t>
            </a:r>
          </a:p>
          <a:p>
            <a:pPr lvl="0">
              <a:defRPr/>
            </a:pPr>
            <a:endParaRPr lang="en-US" sz="1400" dirty="0">
              <a:solidFill>
                <a:prstClr val="black"/>
              </a:solidFill>
              <a:latin typeface="Georgia" panose="02040502050405020303" pitchFamily="18" charset="0"/>
            </a:endParaRPr>
          </a:p>
          <a:p>
            <a:pPr fontAlgn="base"/>
            <a:r>
              <a:rPr lang="en-US" sz="1400" dirty="0">
                <a:solidFill>
                  <a:srgbClr val="000000"/>
                </a:solidFill>
                <a:latin typeface="Georgia" panose="02040502050405020303" pitchFamily="18" charset="0"/>
              </a:rPr>
              <a:t> </a:t>
            </a:r>
            <a:br>
              <a:rPr lang="en-US" sz="1400" dirty="0">
                <a:latin typeface="Georgia" panose="02040502050405020303" pitchFamily="18" charset="0"/>
              </a:rPr>
            </a:br>
            <a:endParaRPr lang="en-US" sz="1400" dirty="0">
              <a:latin typeface="Georgia" panose="02040502050405020303" pitchFamily="18" charset="0"/>
            </a:endParaRPr>
          </a:p>
        </p:txBody>
      </p:sp>
    </p:spTree>
    <p:extLst>
      <p:ext uri="{BB962C8B-B14F-4D97-AF65-F5344CB8AC3E}">
        <p14:creationId xmlns:p14="http://schemas.microsoft.com/office/powerpoint/2010/main" val="50888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0"/>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8"/>
          <p:cNvSpPr txBox="1"/>
          <p:nvPr/>
        </p:nvSpPr>
        <p:spPr>
          <a:xfrm>
            <a:off x="298428" y="365025"/>
            <a:ext cx="7312800" cy="3462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en-US" sz="1800" b="1" dirty="0">
                <a:solidFill>
                  <a:srgbClr val="A74736"/>
                </a:solidFill>
                <a:latin typeface="Georgia"/>
                <a:ea typeface="Georgia"/>
                <a:cs typeface="Georgia"/>
                <a:sym typeface="Georgia"/>
              </a:rPr>
              <a:t>After road testing</a:t>
            </a:r>
            <a:r>
              <a:rPr lang="en" b="1">
                <a:solidFill>
                  <a:srgbClr val="A74736"/>
                </a:solidFill>
                <a:latin typeface="Georgia"/>
                <a:ea typeface="Georgia"/>
                <a:cs typeface="Georgia"/>
                <a:sym typeface="Georgia"/>
              </a:rPr>
              <a:t> - </a:t>
            </a:r>
            <a:r>
              <a:rPr lang="en" sz="1800" b="1">
                <a:solidFill>
                  <a:srgbClr val="A74736"/>
                </a:solidFill>
                <a:latin typeface="Georgia"/>
                <a:ea typeface="Georgia"/>
                <a:cs typeface="Georgia"/>
                <a:sym typeface="Georgia"/>
              </a:rPr>
              <a:t>criteria </a:t>
            </a:r>
            <a:r>
              <a:rPr lang="en" sz="1800" b="1" dirty="0">
                <a:solidFill>
                  <a:srgbClr val="A74736"/>
                </a:solidFill>
                <a:latin typeface="Georgia"/>
                <a:ea typeface="Georgia"/>
                <a:cs typeface="Georgia"/>
                <a:sym typeface="Georgia"/>
              </a:rPr>
              <a:t>discussion and consultation </a:t>
            </a:r>
            <a:endParaRPr dirty="0">
              <a:latin typeface="Georgia"/>
              <a:ea typeface="Georgia"/>
              <a:cs typeface="Georgia"/>
              <a:sym typeface="Georgia"/>
            </a:endParaRPr>
          </a:p>
        </p:txBody>
      </p:sp>
      <p:sp>
        <p:nvSpPr>
          <p:cNvPr id="371" name="Google Shape;371;p48"/>
          <p:cNvSpPr txBox="1"/>
          <p:nvPr/>
        </p:nvSpPr>
        <p:spPr>
          <a:xfrm>
            <a:off x="915200" y="758375"/>
            <a:ext cx="6658200" cy="74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latin typeface="Georgia"/>
                <a:ea typeface="Georgia"/>
                <a:cs typeface="Georgia"/>
                <a:sym typeface="Georgia"/>
              </a:rPr>
              <a:t>While the road test focuses on target setting methods for portfolio alignment, </a:t>
            </a:r>
            <a:endParaRPr sz="1200" dirty="0">
              <a:solidFill>
                <a:schemeClr val="dk1"/>
              </a:solidFill>
              <a:latin typeface="Georgia"/>
              <a:ea typeface="Georgia"/>
              <a:cs typeface="Georgia"/>
              <a:sym typeface="Georgia"/>
            </a:endParaRPr>
          </a:p>
          <a:p>
            <a:pPr marL="0" lvl="0" indent="0" algn="l" rtl="0">
              <a:spcBef>
                <a:spcPts val="0"/>
              </a:spcBef>
              <a:spcAft>
                <a:spcPts val="0"/>
              </a:spcAft>
              <a:buNone/>
            </a:pPr>
            <a:r>
              <a:rPr lang="en" sz="1200" dirty="0">
                <a:solidFill>
                  <a:schemeClr val="dk1"/>
                </a:solidFill>
                <a:latin typeface="Georgia"/>
                <a:ea typeface="Georgia"/>
                <a:cs typeface="Georgia"/>
                <a:sym typeface="Georgia"/>
              </a:rPr>
              <a:t>we will address the </a:t>
            </a:r>
            <a:r>
              <a:rPr lang="en" sz="1200" b="1" dirty="0">
                <a:solidFill>
                  <a:schemeClr val="dk1"/>
                </a:solidFill>
                <a:latin typeface="Georgia"/>
                <a:ea typeface="Georgia"/>
                <a:cs typeface="Georgia"/>
                <a:sym typeface="Georgia"/>
              </a:rPr>
              <a:t>role of action targets and divestment </a:t>
            </a:r>
            <a:r>
              <a:rPr lang="en" sz="1200" dirty="0">
                <a:solidFill>
                  <a:schemeClr val="dk1"/>
                </a:solidFill>
                <a:latin typeface="Georgia"/>
                <a:ea typeface="Georgia"/>
                <a:cs typeface="Georgia"/>
                <a:sym typeface="Georgia"/>
              </a:rPr>
              <a:t>when we prepare the target validation criteria document for consultation. </a:t>
            </a:r>
            <a:endParaRPr sz="1200" dirty="0">
              <a:solidFill>
                <a:schemeClr val="dk1"/>
              </a:solidFill>
              <a:latin typeface="Georgia"/>
              <a:ea typeface="Georgia"/>
              <a:cs typeface="Georgia"/>
              <a:sym typeface="Georgia"/>
            </a:endParaRPr>
          </a:p>
          <a:p>
            <a:pPr marL="0" lvl="0" indent="0" algn="l" rtl="0">
              <a:spcBef>
                <a:spcPts val="0"/>
              </a:spcBef>
              <a:spcAft>
                <a:spcPts val="0"/>
              </a:spcAft>
              <a:buNone/>
            </a:pPr>
            <a:endParaRPr dirty="0">
              <a:solidFill>
                <a:schemeClr val="dk1"/>
              </a:solidFill>
              <a:latin typeface="Georgia"/>
              <a:ea typeface="Georgia"/>
              <a:cs typeface="Georgia"/>
              <a:sym typeface="Georgia"/>
            </a:endParaRPr>
          </a:p>
        </p:txBody>
      </p:sp>
      <p:sp>
        <p:nvSpPr>
          <p:cNvPr id="372" name="Google Shape;372;p48"/>
          <p:cNvSpPr/>
          <p:nvPr/>
        </p:nvSpPr>
        <p:spPr>
          <a:xfrm>
            <a:off x="545674" y="895350"/>
            <a:ext cx="370200" cy="3462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a:ea typeface="Georgia"/>
              <a:cs typeface="Georgia"/>
              <a:sym typeface="Georgia"/>
            </a:endParaRPr>
          </a:p>
        </p:txBody>
      </p:sp>
      <p:grpSp>
        <p:nvGrpSpPr>
          <p:cNvPr id="373" name="Google Shape;373;p48"/>
          <p:cNvGrpSpPr/>
          <p:nvPr/>
        </p:nvGrpSpPr>
        <p:grpSpPr>
          <a:xfrm>
            <a:off x="-129212" y="1349974"/>
            <a:ext cx="6522045" cy="2141400"/>
            <a:chOff x="-129212" y="-938607"/>
            <a:chExt cx="6522045" cy="2141400"/>
          </a:xfrm>
        </p:grpSpPr>
        <p:grpSp>
          <p:nvGrpSpPr>
            <p:cNvPr id="374" name="Google Shape;374;p48"/>
            <p:cNvGrpSpPr/>
            <p:nvPr/>
          </p:nvGrpSpPr>
          <p:grpSpPr>
            <a:xfrm>
              <a:off x="-129212" y="-938607"/>
              <a:ext cx="6522045" cy="2141400"/>
              <a:chOff x="51316" y="1290243"/>
              <a:chExt cx="6522045" cy="2141400"/>
            </a:xfrm>
          </p:grpSpPr>
          <p:sp>
            <p:nvSpPr>
              <p:cNvPr id="375" name="Google Shape;375;p48"/>
              <p:cNvSpPr/>
              <p:nvPr/>
            </p:nvSpPr>
            <p:spPr>
              <a:xfrm>
                <a:off x="5059260" y="1603941"/>
                <a:ext cx="1514100" cy="1514100"/>
              </a:xfrm>
              <a:prstGeom prst="ellipse">
                <a:avLst/>
              </a:prstGeom>
              <a:solidFill>
                <a:srgbClr val="49526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adi" panose="020B0604020104020204" pitchFamily="34" charset="0"/>
                </a:endParaRPr>
              </a:p>
            </p:txBody>
          </p:sp>
          <p:sp>
            <p:nvSpPr>
              <p:cNvPr id="376" name="Google Shape;376;p48"/>
              <p:cNvSpPr/>
              <p:nvPr/>
            </p:nvSpPr>
            <p:spPr>
              <a:xfrm>
                <a:off x="5105183" y="1654267"/>
                <a:ext cx="1413600" cy="1413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adi" panose="020B0604020104020204" pitchFamily="34" charset="0"/>
                </a:endParaRPr>
              </a:p>
            </p:txBody>
          </p:sp>
          <p:sp>
            <p:nvSpPr>
              <p:cNvPr id="377" name="Google Shape;377;p48"/>
              <p:cNvSpPr txBox="1"/>
              <p:nvPr/>
            </p:nvSpPr>
            <p:spPr>
              <a:xfrm>
                <a:off x="5307109" y="1856197"/>
                <a:ext cx="1009500" cy="1009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495262"/>
                  </a:buClr>
                  <a:buSzPts val="1400"/>
                  <a:buFont typeface="Corbel"/>
                  <a:buNone/>
                </a:pPr>
                <a:r>
                  <a:rPr lang="en" sz="1100" b="1">
                    <a:solidFill>
                      <a:srgbClr val="495262"/>
                    </a:solidFill>
                    <a:latin typeface="Georgia"/>
                    <a:ea typeface="Georgia"/>
                    <a:cs typeface="Georgia"/>
                    <a:sym typeface="Georgia"/>
                  </a:rPr>
                  <a:t>Set SBTs at Asset Class Level </a:t>
                </a:r>
                <a:endParaRPr sz="1100">
                  <a:latin typeface="Georgia"/>
                  <a:ea typeface="Georgia"/>
                  <a:cs typeface="Georgia"/>
                  <a:sym typeface="Georgia"/>
                </a:endParaRPr>
              </a:p>
            </p:txBody>
          </p:sp>
          <p:sp>
            <p:nvSpPr>
              <p:cNvPr id="378" name="Google Shape;378;p48"/>
              <p:cNvSpPr/>
              <p:nvPr/>
            </p:nvSpPr>
            <p:spPr>
              <a:xfrm rot="2700000">
                <a:off x="3487961" y="1603844"/>
                <a:ext cx="1514198" cy="1514198"/>
              </a:xfrm>
              <a:prstGeom prst="teardrop">
                <a:avLst>
                  <a:gd name="adj" fmla="val 100000"/>
                </a:avLst>
              </a:prstGeom>
              <a:solidFill>
                <a:srgbClr val="4952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adi" panose="020B0604020104020204" pitchFamily="34" charset="0"/>
                </a:endParaRPr>
              </a:p>
            </p:txBody>
          </p:sp>
          <p:sp>
            <p:nvSpPr>
              <p:cNvPr id="379" name="Google Shape;379;p48"/>
              <p:cNvSpPr/>
              <p:nvPr/>
            </p:nvSpPr>
            <p:spPr>
              <a:xfrm>
                <a:off x="3545135" y="1654423"/>
                <a:ext cx="1413600" cy="1413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adi" panose="020B0604020104020204" pitchFamily="34" charset="0"/>
                </a:endParaRPr>
              </a:p>
            </p:txBody>
          </p:sp>
          <p:sp>
            <p:nvSpPr>
              <p:cNvPr id="380" name="Google Shape;380;p48"/>
              <p:cNvSpPr txBox="1"/>
              <p:nvPr/>
            </p:nvSpPr>
            <p:spPr>
              <a:xfrm>
                <a:off x="3747062" y="1856352"/>
                <a:ext cx="1009500" cy="1009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495262"/>
                  </a:buClr>
                  <a:buSzPts val="1400"/>
                  <a:buFont typeface="Corbel"/>
                  <a:buNone/>
                </a:pPr>
                <a:r>
                  <a:rPr lang="en" sz="1100" b="1">
                    <a:solidFill>
                      <a:srgbClr val="495262"/>
                    </a:solidFill>
                    <a:latin typeface="Georgia"/>
                    <a:ea typeface="Georgia"/>
                    <a:cs typeface="Georgia"/>
                    <a:sym typeface="Georgia"/>
                  </a:rPr>
                  <a:t>Portfolio Alignment Hotspot Assessment </a:t>
                </a:r>
                <a:endParaRPr sz="1100">
                  <a:latin typeface="Georgia"/>
                  <a:ea typeface="Georgia"/>
                  <a:cs typeface="Georgia"/>
                  <a:sym typeface="Georgia"/>
                </a:endParaRPr>
              </a:p>
            </p:txBody>
          </p:sp>
          <p:sp>
            <p:nvSpPr>
              <p:cNvPr id="381" name="Google Shape;381;p48"/>
              <p:cNvSpPr/>
              <p:nvPr/>
            </p:nvSpPr>
            <p:spPr>
              <a:xfrm rot="2700000">
                <a:off x="1929685" y="1603844"/>
                <a:ext cx="1514198" cy="1514198"/>
              </a:xfrm>
              <a:prstGeom prst="teardrop">
                <a:avLst>
                  <a:gd name="adj" fmla="val 100000"/>
                </a:avLst>
              </a:prstGeom>
              <a:solidFill>
                <a:srgbClr val="4952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adi" panose="020B0604020104020204" pitchFamily="34" charset="0"/>
                </a:endParaRPr>
              </a:p>
            </p:txBody>
          </p:sp>
          <p:sp>
            <p:nvSpPr>
              <p:cNvPr id="382" name="Google Shape;382;p48"/>
              <p:cNvSpPr/>
              <p:nvPr/>
            </p:nvSpPr>
            <p:spPr>
              <a:xfrm>
                <a:off x="1980366" y="1654423"/>
                <a:ext cx="1413600" cy="1413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adi" panose="020B0604020104020204" pitchFamily="34" charset="0"/>
                </a:endParaRPr>
              </a:p>
            </p:txBody>
          </p:sp>
          <p:sp>
            <p:nvSpPr>
              <p:cNvPr id="383" name="Google Shape;383;p48"/>
              <p:cNvSpPr txBox="1"/>
              <p:nvPr/>
            </p:nvSpPr>
            <p:spPr>
              <a:xfrm>
                <a:off x="2182293" y="1856352"/>
                <a:ext cx="1009500" cy="1009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495262"/>
                  </a:buClr>
                  <a:buSzPts val="1400"/>
                  <a:buFont typeface="Corbel"/>
                  <a:buNone/>
                </a:pPr>
                <a:r>
                  <a:rPr lang="en" sz="1100" b="1" dirty="0">
                    <a:solidFill>
                      <a:srgbClr val="495262"/>
                    </a:solidFill>
                    <a:latin typeface="Georgia"/>
                    <a:ea typeface="Georgia"/>
                    <a:cs typeface="Georgia"/>
                    <a:sym typeface="Georgia"/>
                  </a:rPr>
                  <a:t>Asset Class Materiality Assessment</a:t>
                </a:r>
                <a:endParaRPr sz="1100" dirty="0">
                  <a:latin typeface="Georgia"/>
                  <a:ea typeface="Georgia"/>
                  <a:cs typeface="Georgia"/>
                  <a:sym typeface="Georgia"/>
                </a:endParaRPr>
              </a:p>
            </p:txBody>
          </p:sp>
          <p:sp>
            <p:nvSpPr>
              <p:cNvPr id="384" name="Google Shape;384;p48"/>
              <p:cNvSpPr/>
              <p:nvPr/>
            </p:nvSpPr>
            <p:spPr>
              <a:xfrm rot="2700000">
                <a:off x="364916" y="1603844"/>
                <a:ext cx="1514198" cy="1514198"/>
              </a:xfrm>
              <a:prstGeom prst="teardrop">
                <a:avLst>
                  <a:gd name="adj" fmla="val 100000"/>
                </a:avLst>
              </a:prstGeom>
              <a:solidFill>
                <a:srgbClr val="4952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adi" panose="020B0604020104020204" pitchFamily="34" charset="0"/>
                </a:endParaRPr>
              </a:p>
            </p:txBody>
          </p:sp>
          <p:sp>
            <p:nvSpPr>
              <p:cNvPr id="385" name="Google Shape;385;p48"/>
              <p:cNvSpPr/>
              <p:nvPr/>
            </p:nvSpPr>
            <p:spPr>
              <a:xfrm>
                <a:off x="415597" y="1654423"/>
                <a:ext cx="1413600" cy="1413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badi" panose="020B0604020104020204" pitchFamily="34" charset="0"/>
                </a:endParaRPr>
              </a:p>
            </p:txBody>
          </p:sp>
          <p:sp>
            <p:nvSpPr>
              <p:cNvPr id="386" name="Google Shape;386;p48"/>
              <p:cNvSpPr txBox="1"/>
              <p:nvPr/>
            </p:nvSpPr>
            <p:spPr>
              <a:xfrm>
                <a:off x="617524" y="1856352"/>
                <a:ext cx="1009500" cy="1009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495262"/>
                  </a:buClr>
                  <a:buSzPts val="1400"/>
                  <a:buFont typeface="Corbel"/>
                  <a:buNone/>
                </a:pPr>
                <a:r>
                  <a:rPr lang="en" sz="1100" b="1">
                    <a:solidFill>
                      <a:srgbClr val="495262"/>
                    </a:solidFill>
                    <a:latin typeface="Georgia"/>
                    <a:ea typeface="Georgia"/>
                    <a:cs typeface="Georgia"/>
                    <a:sym typeface="Georgia"/>
                  </a:rPr>
                  <a:t>Commit to SBTi at Institutional Level </a:t>
                </a:r>
                <a:endParaRPr sz="1100">
                  <a:latin typeface="Georgia"/>
                  <a:ea typeface="Georgia"/>
                  <a:cs typeface="Georgia"/>
                  <a:sym typeface="Georgia"/>
                </a:endParaRPr>
              </a:p>
            </p:txBody>
          </p:sp>
        </p:grpSp>
        <p:sp>
          <p:nvSpPr>
            <p:cNvPr id="387" name="Google Shape;387;p48"/>
            <p:cNvSpPr/>
            <p:nvPr/>
          </p:nvSpPr>
          <p:spPr>
            <a:xfrm rot="10800000" flipH="1">
              <a:off x="5243559" y="767246"/>
              <a:ext cx="812100" cy="404100"/>
            </a:xfrm>
            <a:prstGeom prst="triangle">
              <a:avLst>
                <a:gd name="adj" fmla="val 50000"/>
              </a:avLst>
            </a:prstGeom>
            <a:solidFill>
              <a:srgbClr val="4952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badi" panose="020B0604020104020204" pitchFamily="34" charset="0"/>
                <a:ea typeface="Calibri"/>
                <a:cs typeface="Calibri"/>
                <a:sym typeface="Calibri"/>
              </a:endParaRPr>
            </a:p>
          </p:txBody>
        </p:sp>
      </p:grpSp>
      <p:grpSp>
        <p:nvGrpSpPr>
          <p:cNvPr id="388" name="Google Shape;388;p48"/>
          <p:cNvGrpSpPr/>
          <p:nvPr/>
        </p:nvGrpSpPr>
        <p:grpSpPr>
          <a:xfrm>
            <a:off x="4781797" y="1555008"/>
            <a:ext cx="4957635" cy="1726200"/>
            <a:chOff x="-1440347" y="-224918"/>
            <a:chExt cx="4957635" cy="1726200"/>
          </a:xfrm>
        </p:grpSpPr>
        <p:sp>
          <p:nvSpPr>
            <p:cNvPr id="389" name="Google Shape;389;p48"/>
            <p:cNvSpPr/>
            <p:nvPr/>
          </p:nvSpPr>
          <p:spPr>
            <a:xfrm>
              <a:off x="-1440347" y="-224918"/>
              <a:ext cx="1726200" cy="1726200"/>
            </a:xfrm>
            <a:prstGeom prst="blockArc">
              <a:avLst>
                <a:gd name="adj1" fmla="val 18900000"/>
                <a:gd name="adj2" fmla="val 2179129"/>
                <a:gd name="adj3" fmla="val 0"/>
              </a:avLst>
            </a:prstGeom>
            <a:noFill/>
            <a:ln w="9525" cap="flat" cmpd="sng">
              <a:solidFill>
                <a:srgbClr val="4952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Georgia" panose="02040502050405020303" pitchFamily="18" charset="0"/>
              </a:endParaRPr>
            </a:p>
          </p:txBody>
        </p:sp>
        <p:sp>
          <p:nvSpPr>
            <p:cNvPr id="390" name="Google Shape;390;p48"/>
            <p:cNvSpPr/>
            <p:nvPr/>
          </p:nvSpPr>
          <p:spPr>
            <a:xfrm>
              <a:off x="126934" y="79741"/>
              <a:ext cx="3390300" cy="15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Georgia" panose="02040502050405020303" pitchFamily="18" charset="0"/>
              </a:endParaRPr>
            </a:p>
          </p:txBody>
        </p:sp>
        <p:sp>
          <p:nvSpPr>
            <p:cNvPr id="391" name="Google Shape;391;p48"/>
            <p:cNvSpPr txBox="1"/>
            <p:nvPr/>
          </p:nvSpPr>
          <p:spPr>
            <a:xfrm>
              <a:off x="126934" y="79741"/>
              <a:ext cx="3390300" cy="159600"/>
            </a:xfrm>
            <a:prstGeom prst="rect">
              <a:avLst/>
            </a:prstGeom>
            <a:noFill/>
            <a:ln>
              <a:noFill/>
            </a:ln>
          </p:spPr>
          <p:txBody>
            <a:bodyPr spcFirstLastPara="1" wrap="square" lIns="126650" tIns="30475" rIns="30475" bIns="30475" anchor="ctr" anchorCtr="0">
              <a:noAutofit/>
            </a:bodyPr>
            <a:lstStyle/>
            <a:p>
              <a:pPr marL="0" marR="0" lvl="0" indent="0" algn="l" rtl="0">
                <a:lnSpc>
                  <a:spcPct val="90000"/>
                </a:lnSpc>
                <a:spcBef>
                  <a:spcPts val="0"/>
                </a:spcBef>
                <a:spcAft>
                  <a:spcPts val="0"/>
                </a:spcAft>
                <a:buClr>
                  <a:srgbClr val="495262"/>
                </a:buClr>
                <a:buSzPts val="1200"/>
                <a:buFont typeface="Corbel"/>
                <a:buNone/>
              </a:pPr>
              <a:r>
                <a:rPr lang="en" sz="1100" dirty="0">
                  <a:solidFill>
                    <a:srgbClr val="495262"/>
                  </a:solidFill>
                  <a:latin typeface="Georgia" panose="02040502050405020303" pitchFamily="18" charset="0"/>
                  <a:ea typeface="Corbel"/>
                  <a:cs typeface="Corbel"/>
                  <a:sym typeface="Corbel"/>
                </a:rPr>
                <a:t>  Real Estate</a:t>
              </a:r>
              <a:endParaRPr sz="1600" dirty="0">
                <a:latin typeface="Georgia" panose="02040502050405020303" pitchFamily="18" charset="0"/>
              </a:endParaRPr>
            </a:p>
          </p:txBody>
        </p:sp>
        <p:sp>
          <p:nvSpPr>
            <p:cNvPr id="392" name="Google Shape;392;p48"/>
            <p:cNvSpPr/>
            <p:nvPr/>
          </p:nvSpPr>
          <p:spPr>
            <a:xfrm>
              <a:off x="81214" y="113813"/>
              <a:ext cx="91500" cy="91500"/>
            </a:xfrm>
            <a:prstGeom prst="ellipse">
              <a:avLst/>
            </a:prstGeom>
            <a:solidFill>
              <a:schemeClr val="lt1"/>
            </a:solidFill>
            <a:ln w="9525" cap="flat" cmpd="sng">
              <a:solidFill>
                <a:srgbClr val="4952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Georgia" panose="02040502050405020303" pitchFamily="18" charset="0"/>
              </a:endParaRPr>
            </a:p>
          </p:txBody>
        </p:sp>
        <p:sp>
          <p:nvSpPr>
            <p:cNvPr id="393" name="Google Shape;393;p48"/>
            <p:cNvSpPr/>
            <p:nvPr/>
          </p:nvSpPr>
          <p:spPr>
            <a:xfrm>
              <a:off x="241288" y="319041"/>
              <a:ext cx="3276000" cy="15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Georgia" panose="02040502050405020303" pitchFamily="18" charset="0"/>
              </a:endParaRPr>
            </a:p>
          </p:txBody>
        </p:sp>
        <p:sp>
          <p:nvSpPr>
            <p:cNvPr id="394" name="Google Shape;394;p48"/>
            <p:cNvSpPr txBox="1"/>
            <p:nvPr/>
          </p:nvSpPr>
          <p:spPr>
            <a:xfrm>
              <a:off x="241288" y="319041"/>
              <a:ext cx="3276000" cy="159600"/>
            </a:xfrm>
            <a:prstGeom prst="rect">
              <a:avLst/>
            </a:prstGeom>
            <a:noFill/>
            <a:ln>
              <a:noFill/>
            </a:ln>
          </p:spPr>
          <p:txBody>
            <a:bodyPr spcFirstLastPara="1" wrap="square" lIns="126650" tIns="30475" rIns="30475" bIns="30475" anchor="ctr" anchorCtr="0">
              <a:noAutofit/>
            </a:bodyPr>
            <a:lstStyle/>
            <a:p>
              <a:pPr marL="0" marR="0" lvl="0" indent="0" algn="l" rtl="0">
                <a:lnSpc>
                  <a:spcPct val="90000"/>
                </a:lnSpc>
                <a:spcBef>
                  <a:spcPts val="0"/>
                </a:spcBef>
                <a:spcAft>
                  <a:spcPts val="0"/>
                </a:spcAft>
                <a:buClr>
                  <a:srgbClr val="495262"/>
                </a:buClr>
                <a:buSzPts val="1200"/>
                <a:buFont typeface="Corbel"/>
                <a:buNone/>
              </a:pPr>
              <a:r>
                <a:rPr lang="en" sz="1100" dirty="0">
                  <a:solidFill>
                    <a:srgbClr val="495262"/>
                  </a:solidFill>
                  <a:latin typeface="Georgia" panose="02040502050405020303" pitchFamily="18" charset="0"/>
                  <a:ea typeface="Corbel"/>
                  <a:cs typeface="Corbel"/>
                  <a:sym typeface="Corbel"/>
                </a:rPr>
                <a:t>  Mortgage</a:t>
              </a:r>
              <a:endParaRPr sz="1600" dirty="0">
                <a:latin typeface="Georgia" panose="02040502050405020303" pitchFamily="18" charset="0"/>
              </a:endParaRPr>
            </a:p>
          </p:txBody>
        </p:sp>
        <p:sp>
          <p:nvSpPr>
            <p:cNvPr id="395" name="Google Shape;395;p48"/>
            <p:cNvSpPr/>
            <p:nvPr/>
          </p:nvSpPr>
          <p:spPr>
            <a:xfrm>
              <a:off x="195568" y="353114"/>
              <a:ext cx="91500" cy="91500"/>
            </a:xfrm>
            <a:prstGeom prst="ellipse">
              <a:avLst/>
            </a:prstGeom>
            <a:solidFill>
              <a:schemeClr val="lt1"/>
            </a:solidFill>
            <a:ln w="9525" cap="flat" cmpd="sng">
              <a:solidFill>
                <a:srgbClr val="4952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Georgia" panose="02040502050405020303" pitchFamily="18" charset="0"/>
              </a:endParaRPr>
            </a:p>
          </p:txBody>
        </p:sp>
        <p:sp>
          <p:nvSpPr>
            <p:cNvPr id="396" name="Google Shape;396;p48"/>
            <p:cNvSpPr/>
            <p:nvPr/>
          </p:nvSpPr>
          <p:spPr>
            <a:xfrm>
              <a:off x="276386" y="558342"/>
              <a:ext cx="3240900" cy="15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Georgia" panose="02040502050405020303" pitchFamily="18" charset="0"/>
              </a:endParaRPr>
            </a:p>
          </p:txBody>
        </p:sp>
        <p:sp>
          <p:nvSpPr>
            <p:cNvPr id="397" name="Google Shape;397;p48"/>
            <p:cNvSpPr txBox="1"/>
            <p:nvPr/>
          </p:nvSpPr>
          <p:spPr>
            <a:xfrm>
              <a:off x="276386" y="558342"/>
              <a:ext cx="3240900" cy="159600"/>
            </a:xfrm>
            <a:prstGeom prst="rect">
              <a:avLst/>
            </a:prstGeom>
            <a:noFill/>
            <a:ln>
              <a:noFill/>
            </a:ln>
          </p:spPr>
          <p:txBody>
            <a:bodyPr spcFirstLastPara="1" wrap="square" lIns="126650" tIns="30475" rIns="30475" bIns="30475" anchor="ctr" anchorCtr="0">
              <a:noAutofit/>
            </a:bodyPr>
            <a:lstStyle/>
            <a:p>
              <a:pPr marL="0" marR="0" lvl="0" indent="0" algn="l" rtl="0">
                <a:lnSpc>
                  <a:spcPct val="90000"/>
                </a:lnSpc>
                <a:spcBef>
                  <a:spcPts val="0"/>
                </a:spcBef>
                <a:spcAft>
                  <a:spcPts val="0"/>
                </a:spcAft>
                <a:buClr>
                  <a:srgbClr val="495262"/>
                </a:buClr>
                <a:buSzPts val="1200"/>
                <a:buFont typeface="Corbel"/>
                <a:buNone/>
              </a:pPr>
              <a:r>
                <a:rPr lang="en" sz="1100" dirty="0">
                  <a:solidFill>
                    <a:srgbClr val="495262"/>
                  </a:solidFill>
                  <a:latin typeface="Georgia" panose="02040502050405020303" pitchFamily="18" charset="0"/>
                  <a:ea typeface="Corbel"/>
                  <a:cs typeface="Corbel"/>
                  <a:sym typeface="Corbel"/>
                </a:rPr>
                <a:t>  Electricity Generation Project Finance </a:t>
              </a:r>
              <a:endParaRPr sz="1600" dirty="0">
                <a:latin typeface="Georgia" panose="02040502050405020303" pitchFamily="18" charset="0"/>
              </a:endParaRPr>
            </a:p>
          </p:txBody>
        </p:sp>
        <p:sp>
          <p:nvSpPr>
            <p:cNvPr id="398" name="Google Shape;398;p48"/>
            <p:cNvSpPr/>
            <p:nvPr/>
          </p:nvSpPr>
          <p:spPr>
            <a:xfrm>
              <a:off x="230666" y="592414"/>
              <a:ext cx="91500" cy="91500"/>
            </a:xfrm>
            <a:prstGeom prst="ellipse">
              <a:avLst/>
            </a:prstGeom>
            <a:solidFill>
              <a:schemeClr val="lt1"/>
            </a:solidFill>
            <a:ln w="9525" cap="flat" cmpd="sng">
              <a:solidFill>
                <a:srgbClr val="4952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Georgia" panose="02040502050405020303" pitchFamily="18" charset="0"/>
              </a:endParaRPr>
            </a:p>
          </p:txBody>
        </p:sp>
        <p:sp>
          <p:nvSpPr>
            <p:cNvPr id="399" name="Google Shape;399;p48"/>
            <p:cNvSpPr/>
            <p:nvPr/>
          </p:nvSpPr>
          <p:spPr>
            <a:xfrm>
              <a:off x="241288" y="797642"/>
              <a:ext cx="3276000" cy="15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Georgia" panose="02040502050405020303" pitchFamily="18" charset="0"/>
              </a:endParaRPr>
            </a:p>
          </p:txBody>
        </p:sp>
        <p:sp>
          <p:nvSpPr>
            <p:cNvPr id="400" name="Google Shape;400;p48"/>
            <p:cNvSpPr txBox="1"/>
            <p:nvPr/>
          </p:nvSpPr>
          <p:spPr>
            <a:xfrm>
              <a:off x="241288" y="797642"/>
              <a:ext cx="3276000" cy="159600"/>
            </a:xfrm>
            <a:prstGeom prst="rect">
              <a:avLst/>
            </a:prstGeom>
            <a:noFill/>
            <a:ln>
              <a:noFill/>
            </a:ln>
          </p:spPr>
          <p:txBody>
            <a:bodyPr spcFirstLastPara="1" wrap="square" lIns="126650" tIns="30475" rIns="30475" bIns="30475" anchor="ctr" anchorCtr="0">
              <a:noAutofit/>
            </a:bodyPr>
            <a:lstStyle/>
            <a:p>
              <a:pPr marL="0" marR="0" lvl="0" indent="0" algn="l" rtl="0">
                <a:lnSpc>
                  <a:spcPct val="90000"/>
                </a:lnSpc>
                <a:spcBef>
                  <a:spcPts val="0"/>
                </a:spcBef>
                <a:spcAft>
                  <a:spcPts val="0"/>
                </a:spcAft>
                <a:buClr>
                  <a:srgbClr val="495262"/>
                </a:buClr>
                <a:buSzPts val="1200"/>
                <a:buFont typeface="Corbel"/>
                <a:buNone/>
              </a:pPr>
              <a:r>
                <a:rPr lang="en" sz="1100" dirty="0">
                  <a:solidFill>
                    <a:srgbClr val="495262"/>
                  </a:solidFill>
                  <a:latin typeface="Georgia" panose="02040502050405020303" pitchFamily="18" charset="0"/>
                  <a:ea typeface="Corbel"/>
                  <a:cs typeface="Corbel"/>
                  <a:sym typeface="Corbel"/>
                </a:rPr>
                <a:t>  Corporate Equity and Debt</a:t>
              </a:r>
              <a:endParaRPr sz="1600" dirty="0">
                <a:latin typeface="Georgia" panose="02040502050405020303" pitchFamily="18" charset="0"/>
              </a:endParaRPr>
            </a:p>
          </p:txBody>
        </p:sp>
        <p:sp>
          <p:nvSpPr>
            <p:cNvPr id="401" name="Google Shape;401;p48"/>
            <p:cNvSpPr/>
            <p:nvPr/>
          </p:nvSpPr>
          <p:spPr>
            <a:xfrm>
              <a:off x="195568" y="831714"/>
              <a:ext cx="91500" cy="91500"/>
            </a:xfrm>
            <a:prstGeom prst="ellipse">
              <a:avLst/>
            </a:prstGeom>
            <a:solidFill>
              <a:schemeClr val="lt1"/>
            </a:solidFill>
            <a:ln w="9525" cap="flat" cmpd="sng">
              <a:solidFill>
                <a:srgbClr val="4952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Georgia" panose="02040502050405020303" pitchFamily="18" charset="0"/>
              </a:endParaRPr>
            </a:p>
          </p:txBody>
        </p:sp>
        <p:sp>
          <p:nvSpPr>
            <p:cNvPr id="402" name="Google Shape;402;p48"/>
            <p:cNvSpPr/>
            <p:nvPr/>
          </p:nvSpPr>
          <p:spPr>
            <a:xfrm>
              <a:off x="126934" y="1036943"/>
              <a:ext cx="3390300" cy="15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Georgia" panose="02040502050405020303" pitchFamily="18" charset="0"/>
              </a:endParaRPr>
            </a:p>
          </p:txBody>
        </p:sp>
      </p:grpSp>
      <p:grpSp>
        <p:nvGrpSpPr>
          <p:cNvPr id="403" name="Google Shape;403;p48"/>
          <p:cNvGrpSpPr/>
          <p:nvPr/>
        </p:nvGrpSpPr>
        <p:grpSpPr>
          <a:xfrm>
            <a:off x="4985604" y="3529513"/>
            <a:ext cx="1328509" cy="1328257"/>
            <a:chOff x="8678651" y="-324094"/>
            <a:chExt cx="1582500" cy="1582200"/>
          </a:xfrm>
        </p:grpSpPr>
        <p:sp>
          <p:nvSpPr>
            <p:cNvPr id="404" name="Google Shape;404;p48"/>
            <p:cNvSpPr/>
            <p:nvPr/>
          </p:nvSpPr>
          <p:spPr>
            <a:xfrm>
              <a:off x="8678651" y="-324094"/>
              <a:ext cx="1582500" cy="1582200"/>
            </a:xfrm>
            <a:prstGeom prst="ellipse">
              <a:avLst/>
            </a:prstGeom>
            <a:solidFill>
              <a:schemeClr val="lt1"/>
            </a:solidFill>
            <a:ln w="76200" cap="flat" cmpd="sng">
              <a:solidFill>
                <a:srgbClr val="A54D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000" b="1">
                <a:solidFill>
                  <a:srgbClr val="A54D3F"/>
                </a:solidFill>
                <a:latin typeface="Georgia"/>
                <a:ea typeface="Georgia"/>
                <a:cs typeface="Georgia"/>
                <a:sym typeface="Georgia"/>
              </a:endParaRPr>
            </a:p>
          </p:txBody>
        </p:sp>
        <p:sp>
          <p:nvSpPr>
            <p:cNvPr id="405" name="Google Shape;405;p48"/>
            <p:cNvSpPr txBox="1"/>
            <p:nvPr/>
          </p:nvSpPr>
          <p:spPr>
            <a:xfrm>
              <a:off x="8904721" y="-98022"/>
              <a:ext cx="1130400" cy="11301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A54D3F"/>
                </a:buClr>
                <a:buSzPts val="1400"/>
                <a:buFont typeface="Corbel"/>
                <a:buNone/>
              </a:pPr>
              <a:r>
                <a:rPr lang="en" sz="1100" b="1">
                  <a:solidFill>
                    <a:srgbClr val="A54D3F"/>
                  </a:solidFill>
                  <a:latin typeface="Georgia"/>
                  <a:ea typeface="Georgia"/>
                  <a:cs typeface="Georgia"/>
                  <a:sym typeface="Georgia"/>
                </a:rPr>
                <a:t>Take Action</a:t>
              </a:r>
              <a:endParaRPr sz="1100">
                <a:latin typeface="Georgia"/>
                <a:ea typeface="Georgia"/>
                <a:cs typeface="Georgia"/>
                <a:sym typeface="Georgia"/>
              </a:endParaRPr>
            </a:p>
          </p:txBody>
        </p:sp>
      </p:grpSp>
      <p:grpSp>
        <p:nvGrpSpPr>
          <p:cNvPr id="406" name="Google Shape;406;p48"/>
          <p:cNvGrpSpPr/>
          <p:nvPr/>
        </p:nvGrpSpPr>
        <p:grpSpPr>
          <a:xfrm>
            <a:off x="4933243" y="3381614"/>
            <a:ext cx="4286442" cy="1623900"/>
            <a:chOff x="-1354430" y="-288056"/>
            <a:chExt cx="4286442" cy="1623900"/>
          </a:xfrm>
        </p:grpSpPr>
        <p:sp>
          <p:nvSpPr>
            <p:cNvPr id="407" name="Google Shape;407;p48"/>
            <p:cNvSpPr/>
            <p:nvPr/>
          </p:nvSpPr>
          <p:spPr>
            <a:xfrm>
              <a:off x="-1354430" y="-288056"/>
              <a:ext cx="1623900" cy="1623900"/>
            </a:xfrm>
            <a:prstGeom prst="blockArc">
              <a:avLst>
                <a:gd name="adj1" fmla="val 18900000"/>
                <a:gd name="adj2" fmla="val 2700000"/>
                <a:gd name="adj3" fmla="val 1330"/>
              </a:avLst>
            </a:prstGeom>
            <a:noFill/>
            <a:ln w="9525" cap="flat" cmpd="sng">
              <a:solidFill>
                <a:srgbClr val="A54D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Georgia" panose="02040502050405020303" pitchFamily="18" charset="0"/>
              </a:endParaRPr>
            </a:p>
          </p:txBody>
        </p:sp>
        <p:sp>
          <p:nvSpPr>
            <p:cNvPr id="408" name="Google Shape;408;p48"/>
            <p:cNvSpPr/>
            <p:nvPr/>
          </p:nvSpPr>
          <p:spPr>
            <a:xfrm>
              <a:off x="173212" y="120032"/>
              <a:ext cx="2758800" cy="24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Georgia" panose="02040502050405020303" pitchFamily="18" charset="0"/>
              </a:endParaRPr>
            </a:p>
          </p:txBody>
        </p:sp>
        <p:sp>
          <p:nvSpPr>
            <p:cNvPr id="409" name="Google Shape;409;p48"/>
            <p:cNvSpPr txBox="1"/>
            <p:nvPr/>
          </p:nvSpPr>
          <p:spPr>
            <a:xfrm>
              <a:off x="173212" y="43832"/>
              <a:ext cx="2758800" cy="240000"/>
            </a:xfrm>
            <a:prstGeom prst="rect">
              <a:avLst/>
            </a:prstGeom>
            <a:noFill/>
            <a:ln>
              <a:noFill/>
            </a:ln>
          </p:spPr>
          <p:txBody>
            <a:bodyPr spcFirstLastPara="1" wrap="square" lIns="190550" tIns="30475" rIns="30475" bIns="30475" anchor="ctr" anchorCtr="0">
              <a:noAutofit/>
            </a:bodyPr>
            <a:lstStyle/>
            <a:p>
              <a:pPr marL="0" marR="0" lvl="0" indent="0" algn="l" rtl="0">
                <a:lnSpc>
                  <a:spcPct val="90000"/>
                </a:lnSpc>
                <a:spcBef>
                  <a:spcPts val="0"/>
                </a:spcBef>
                <a:spcAft>
                  <a:spcPts val="0"/>
                </a:spcAft>
                <a:buClr>
                  <a:srgbClr val="A54D3F"/>
                </a:buClr>
                <a:buSzPts val="1200"/>
                <a:buFont typeface="Corbel"/>
                <a:buNone/>
              </a:pPr>
              <a:r>
                <a:rPr lang="en" sz="1100" dirty="0">
                  <a:solidFill>
                    <a:srgbClr val="A54D3F"/>
                  </a:solidFill>
                  <a:latin typeface="Georgia" panose="02040502050405020303" pitchFamily="18" charset="0"/>
                  <a:ea typeface="Corbel"/>
                  <a:cs typeface="Corbel"/>
                  <a:sym typeface="Corbel"/>
                </a:rPr>
                <a:t>Investee engagement (ACT initiative, CA100+, SBTi) </a:t>
              </a:r>
              <a:endParaRPr sz="1600" dirty="0">
                <a:latin typeface="Georgia" panose="02040502050405020303" pitchFamily="18" charset="0"/>
              </a:endParaRPr>
            </a:p>
          </p:txBody>
        </p:sp>
        <p:sp>
          <p:nvSpPr>
            <p:cNvPr id="410" name="Google Shape;410;p48"/>
            <p:cNvSpPr/>
            <p:nvPr/>
          </p:nvSpPr>
          <p:spPr>
            <a:xfrm>
              <a:off x="132489" y="123143"/>
              <a:ext cx="81300" cy="81300"/>
            </a:xfrm>
            <a:prstGeom prst="ellipse">
              <a:avLst/>
            </a:prstGeom>
            <a:solidFill>
              <a:schemeClr val="lt1"/>
            </a:solidFill>
            <a:ln w="9525" cap="flat" cmpd="sng">
              <a:solidFill>
                <a:srgbClr val="A54D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Georgia" panose="02040502050405020303" pitchFamily="18" charset="0"/>
              </a:endParaRPr>
            </a:p>
          </p:txBody>
        </p:sp>
        <p:sp>
          <p:nvSpPr>
            <p:cNvPr id="411" name="Google Shape;411;p48"/>
            <p:cNvSpPr/>
            <p:nvPr/>
          </p:nvSpPr>
          <p:spPr>
            <a:xfrm>
              <a:off x="260476" y="480131"/>
              <a:ext cx="2671500" cy="24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Georgia" panose="02040502050405020303" pitchFamily="18" charset="0"/>
              </a:endParaRPr>
            </a:p>
          </p:txBody>
        </p:sp>
        <p:sp>
          <p:nvSpPr>
            <p:cNvPr id="412" name="Google Shape;412;p48"/>
            <p:cNvSpPr txBox="1"/>
            <p:nvPr/>
          </p:nvSpPr>
          <p:spPr>
            <a:xfrm>
              <a:off x="260476" y="403931"/>
              <a:ext cx="2671500" cy="240000"/>
            </a:xfrm>
            <a:prstGeom prst="rect">
              <a:avLst/>
            </a:prstGeom>
            <a:noFill/>
            <a:ln>
              <a:noFill/>
            </a:ln>
          </p:spPr>
          <p:txBody>
            <a:bodyPr spcFirstLastPara="1" wrap="square" lIns="190550" tIns="30475" rIns="30475" bIns="30475" anchor="ctr" anchorCtr="0">
              <a:noAutofit/>
            </a:bodyPr>
            <a:lstStyle/>
            <a:p>
              <a:pPr marL="0" marR="0" lvl="0" indent="0" algn="l" rtl="0">
                <a:lnSpc>
                  <a:spcPct val="90000"/>
                </a:lnSpc>
                <a:spcBef>
                  <a:spcPts val="0"/>
                </a:spcBef>
                <a:spcAft>
                  <a:spcPts val="0"/>
                </a:spcAft>
                <a:buClr>
                  <a:srgbClr val="A54D3F"/>
                </a:buClr>
                <a:buSzPts val="1200"/>
                <a:buFont typeface="Corbel"/>
                <a:buNone/>
              </a:pPr>
              <a:r>
                <a:rPr lang="en" sz="1100" dirty="0">
                  <a:solidFill>
                    <a:srgbClr val="A54D3F"/>
                  </a:solidFill>
                  <a:latin typeface="Georgia" panose="02040502050405020303" pitchFamily="18" charset="0"/>
                  <a:ea typeface="Corbel"/>
                  <a:cs typeface="Corbel"/>
                  <a:sym typeface="Corbel"/>
                </a:rPr>
                <a:t>Sustainable real asset (GRESB)</a:t>
              </a:r>
              <a:endParaRPr sz="1600" dirty="0">
                <a:latin typeface="Georgia" panose="02040502050405020303" pitchFamily="18" charset="0"/>
              </a:endParaRPr>
            </a:p>
          </p:txBody>
        </p:sp>
        <p:sp>
          <p:nvSpPr>
            <p:cNvPr id="413" name="Google Shape;413;p48"/>
            <p:cNvSpPr/>
            <p:nvPr/>
          </p:nvSpPr>
          <p:spPr>
            <a:xfrm>
              <a:off x="232816" y="486878"/>
              <a:ext cx="81300" cy="81300"/>
            </a:xfrm>
            <a:prstGeom prst="ellipse">
              <a:avLst/>
            </a:prstGeom>
            <a:solidFill>
              <a:schemeClr val="lt1"/>
            </a:solidFill>
            <a:ln w="9525" cap="flat" cmpd="sng">
              <a:solidFill>
                <a:srgbClr val="A54D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Georgia" panose="02040502050405020303" pitchFamily="18" charset="0"/>
              </a:endParaRPr>
            </a:p>
          </p:txBody>
        </p:sp>
        <p:sp>
          <p:nvSpPr>
            <p:cNvPr id="414" name="Google Shape;414;p48"/>
            <p:cNvSpPr/>
            <p:nvPr/>
          </p:nvSpPr>
          <p:spPr>
            <a:xfrm>
              <a:off x="173212" y="840230"/>
              <a:ext cx="2758800" cy="24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Georgia" panose="02040502050405020303" pitchFamily="18" charset="0"/>
              </a:endParaRPr>
            </a:p>
          </p:txBody>
        </p:sp>
        <p:sp>
          <p:nvSpPr>
            <p:cNvPr id="415" name="Google Shape;415;p48"/>
            <p:cNvSpPr txBox="1"/>
            <p:nvPr/>
          </p:nvSpPr>
          <p:spPr>
            <a:xfrm>
              <a:off x="173212" y="764030"/>
              <a:ext cx="2758800" cy="240000"/>
            </a:xfrm>
            <a:prstGeom prst="rect">
              <a:avLst/>
            </a:prstGeom>
            <a:noFill/>
            <a:ln>
              <a:noFill/>
            </a:ln>
          </p:spPr>
          <p:txBody>
            <a:bodyPr spcFirstLastPara="1" wrap="square" lIns="190550" tIns="30475" rIns="30475" bIns="30475" anchor="ctr" anchorCtr="0">
              <a:noAutofit/>
            </a:bodyPr>
            <a:lstStyle/>
            <a:p>
              <a:pPr marL="0" marR="0" lvl="0" indent="0" algn="l" rtl="0">
                <a:lnSpc>
                  <a:spcPct val="90000"/>
                </a:lnSpc>
                <a:spcBef>
                  <a:spcPts val="0"/>
                </a:spcBef>
                <a:spcAft>
                  <a:spcPts val="0"/>
                </a:spcAft>
                <a:buClr>
                  <a:srgbClr val="A54D3F"/>
                </a:buClr>
                <a:buSzPts val="1200"/>
                <a:buFont typeface="Corbel"/>
                <a:buNone/>
              </a:pPr>
              <a:r>
                <a:rPr lang="en" sz="1100" dirty="0">
                  <a:solidFill>
                    <a:srgbClr val="A54D3F"/>
                  </a:solidFill>
                  <a:latin typeface="Georgia" panose="02040502050405020303" pitchFamily="18" charset="0"/>
                  <a:ea typeface="Corbel"/>
                  <a:cs typeface="Corbel"/>
                  <a:sym typeface="Corbel"/>
                </a:rPr>
                <a:t>Sector standards</a:t>
              </a:r>
              <a:endParaRPr sz="1600" dirty="0">
                <a:latin typeface="Georgia" panose="02040502050405020303" pitchFamily="18" charset="0"/>
              </a:endParaRPr>
            </a:p>
          </p:txBody>
        </p:sp>
        <p:sp>
          <p:nvSpPr>
            <p:cNvPr id="416" name="Google Shape;416;p48"/>
            <p:cNvSpPr/>
            <p:nvPr/>
          </p:nvSpPr>
          <p:spPr>
            <a:xfrm>
              <a:off x="134620" y="845471"/>
              <a:ext cx="77100" cy="77100"/>
            </a:xfrm>
            <a:prstGeom prst="ellipse">
              <a:avLst/>
            </a:prstGeom>
            <a:solidFill>
              <a:srgbClr val="FFFFFF"/>
            </a:solidFill>
            <a:ln w="9525" cap="flat" cmpd="sng">
              <a:solidFill>
                <a:srgbClr val="A54D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Georgia" panose="02040502050405020303" pitchFamily="18" charset="0"/>
              </a:endParaRPr>
            </a:p>
          </p:txBody>
        </p:sp>
      </p:grpSp>
      <p:sp>
        <p:nvSpPr>
          <p:cNvPr id="417" name="Google Shape;417;p48"/>
          <p:cNvSpPr/>
          <p:nvPr/>
        </p:nvSpPr>
        <p:spPr>
          <a:xfrm>
            <a:off x="283200" y="895350"/>
            <a:ext cx="370200" cy="3462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eorgia"/>
              <a:ea typeface="Georgia"/>
              <a:cs typeface="Georgia"/>
              <a:sym typeface="Georgia"/>
            </a:endParaRPr>
          </a:p>
        </p:txBody>
      </p:sp>
      <p:sp>
        <p:nvSpPr>
          <p:cNvPr id="418" name="Google Shape;418;p48"/>
          <p:cNvSpPr/>
          <p:nvPr/>
        </p:nvSpPr>
        <p:spPr>
          <a:xfrm>
            <a:off x="6107475" y="1468013"/>
            <a:ext cx="1287678" cy="282025"/>
          </a:xfrm>
          <a:custGeom>
            <a:avLst/>
            <a:gdLst/>
            <a:ahLst/>
            <a:cxnLst/>
            <a:rect l="l" t="t" r="r" b="b"/>
            <a:pathLst>
              <a:path w="59224" h="11281" extrusionOk="0">
                <a:moveTo>
                  <a:pt x="59224" y="2336"/>
                </a:moveTo>
                <a:cubicBezTo>
                  <a:pt x="39303" y="1006"/>
                  <a:pt x="11079" y="-5328"/>
                  <a:pt x="0" y="11281"/>
                </a:cubicBezTo>
              </a:path>
            </a:pathLst>
          </a:custGeom>
          <a:noFill/>
          <a:ln w="19050" cap="flat" cmpd="sng">
            <a:solidFill>
              <a:srgbClr val="495262"/>
            </a:solidFill>
            <a:prstDash val="dash"/>
            <a:round/>
            <a:headEnd type="none" w="med" len="med"/>
            <a:tailEnd type="triangle" w="med" len="med"/>
          </a:ln>
        </p:spPr>
      </p:sp>
      <p:sp>
        <p:nvSpPr>
          <p:cNvPr id="419" name="Google Shape;419;p48"/>
          <p:cNvSpPr txBox="1"/>
          <p:nvPr/>
        </p:nvSpPr>
        <p:spPr>
          <a:xfrm>
            <a:off x="7422254" y="1359638"/>
            <a:ext cx="1301370" cy="5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i="1" dirty="0">
                <a:solidFill>
                  <a:srgbClr val="3E5165"/>
                </a:solidFill>
                <a:latin typeface="Book Antiqua" panose="02040602050305030304" pitchFamily="18" charset="0"/>
                <a:ea typeface="Caveat"/>
                <a:cs typeface="Caveat"/>
                <a:sym typeface="Caveat"/>
              </a:rPr>
              <a:t>We are here</a:t>
            </a:r>
            <a:endParaRPr sz="1200" i="1" dirty="0">
              <a:solidFill>
                <a:srgbClr val="3E5165"/>
              </a:solidFill>
              <a:latin typeface="Book Antiqua" panose="02040602050305030304" pitchFamily="18" charset="0"/>
              <a:ea typeface="Caveat"/>
              <a:cs typeface="Caveat"/>
              <a:sym typeface="Caveat"/>
            </a:endParaRPr>
          </a:p>
        </p:txBody>
      </p:sp>
      <p:sp>
        <p:nvSpPr>
          <p:cNvPr id="420" name="Google Shape;420;p48"/>
          <p:cNvSpPr/>
          <p:nvPr/>
        </p:nvSpPr>
        <p:spPr>
          <a:xfrm rot="-8929836">
            <a:off x="3597785" y="4075887"/>
            <a:ext cx="1152752" cy="442289"/>
          </a:xfrm>
          <a:custGeom>
            <a:avLst/>
            <a:gdLst/>
            <a:ahLst/>
            <a:cxnLst/>
            <a:rect l="l" t="t" r="r" b="b"/>
            <a:pathLst>
              <a:path w="59224" h="11281" extrusionOk="0">
                <a:moveTo>
                  <a:pt x="59224" y="2336"/>
                </a:moveTo>
                <a:cubicBezTo>
                  <a:pt x="39303" y="1006"/>
                  <a:pt x="11079" y="-5328"/>
                  <a:pt x="0" y="11281"/>
                </a:cubicBezTo>
              </a:path>
            </a:pathLst>
          </a:custGeom>
          <a:noFill/>
          <a:ln w="19050" cap="flat" cmpd="sng">
            <a:solidFill>
              <a:srgbClr val="980000"/>
            </a:solidFill>
            <a:prstDash val="dash"/>
            <a:round/>
            <a:headEnd type="none" w="med" len="med"/>
            <a:tailEnd type="triangle" w="med" len="med"/>
          </a:ln>
        </p:spPr>
      </p:sp>
      <p:sp>
        <p:nvSpPr>
          <p:cNvPr id="421" name="Google Shape;421;p48"/>
          <p:cNvSpPr txBox="1"/>
          <p:nvPr/>
        </p:nvSpPr>
        <p:spPr>
          <a:xfrm>
            <a:off x="2760052" y="3523622"/>
            <a:ext cx="1403122" cy="5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dirty="0">
                <a:solidFill>
                  <a:srgbClr val="980000"/>
                </a:solidFill>
                <a:latin typeface="Book Antiqua" panose="02040602050305030304" pitchFamily="18" charset="0"/>
                <a:ea typeface="Caveat"/>
                <a:cs typeface="Caveat"/>
                <a:sym typeface="Caveat"/>
              </a:rPr>
              <a:t>To be refined after road tes</a:t>
            </a:r>
            <a:r>
              <a:rPr lang="en-US" sz="1200" i="1" dirty="0">
                <a:solidFill>
                  <a:srgbClr val="980000"/>
                </a:solidFill>
                <a:latin typeface="Book Antiqua" panose="02040602050305030304" pitchFamily="18" charset="0"/>
                <a:ea typeface="Caveat"/>
                <a:cs typeface="Caveat"/>
                <a:sym typeface="Caveat"/>
              </a:rPr>
              <a:t>ting</a:t>
            </a:r>
            <a:endParaRPr sz="1200" i="1" dirty="0">
              <a:solidFill>
                <a:srgbClr val="980000"/>
              </a:solidFill>
              <a:latin typeface="Book Antiqua" panose="02040602050305030304" pitchFamily="18" charset="0"/>
              <a:ea typeface="Caveat"/>
              <a:cs typeface="Caveat"/>
              <a:sym typeface="Caveat"/>
            </a:endParaRPr>
          </a:p>
        </p:txBody>
      </p:sp>
      <p:sp>
        <p:nvSpPr>
          <p:cNvPr id="55" name="Google Shape;420;p48">
            <a:extLst>
              <a:ext uri="{FF2B5EF4-FFF2-40B4-BE49-F238E27FC236}">
                <a16:creationId xmlns:a16="http://schemas.microsoft.com/office/drawing/2014/main" id="{7C016D46-93B7-48A2-8191-42531D572F03}"/>
              </a:ext>
            </a:extLst>
          </p:cNvPr>
          <p:cNvSpPr/>
          <p:nvPr/>
        </p:nvSpPr>
        <p:spPr>
          <a:xfrm rot="11866102">
            <a:off x="4126541" y="3027415"/>
            <a:ext cx="734416" cy="1088455"/>
          </a:xfrm>
          <a:custGeom>
            <a:avLst/>
            <a:gdLst/>
            <a:ahLst/>
            <a:cxnLst/>
            <a:rect l="l" t="t" r="r" b="b"/>
            <a:pathLst>
              <a:path w="59224" h="11281" extrusionOk="0">
                <a:moveTo>
                  <a:pt x="59224" y="2336"/>
                </a:moveTo>
                <a:cubicBezTo>
                  <a:pt x="39303" y="1006"/>
                  <a:pt x="11079" y="-5328"/>
                  <a:pt x="0" y="11281"/>
                </a:cubicBezTo>
              </a:path>
            </a:pathLst>
          </a:custGeom>
          <a:noFill/>
          <a:ln w="19050" cap="flat" cmpd="sng">
            <a:solidFill>
              <a:srgbClr val="980000"/>
            </a:solidFill>
            <a:prstDash val="dash"/>
            <a:round/>
            <a:headEnd type="none" w="med" len="med"/>
            <a:tailEnd type="triangle" w="med" len="med"/>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Standard Chartered Template">
      <a:dk1>
        <a:srgbClr val="005C84"/>
      </a:dk1>
      <a:lt1>
        <a:sysClr val="window" lastClr="FFFFFF"/>
      </a:lt1>
      <a:dk2>
        <a:srgbClr val="000F46"/>
      </a:dk2>
      <a:lt2>
        <a:srgbClr val="E6E7E8"/>
      </a:lt2>
      <a:accent1>
        <a:srgbClr val="0075B0"/>
      </a:accent1>
      <a:accent2>
        <a:srgbClr val="009FDA"/>
      </a:accent2>
      <a:accent3>
        <a:srgbClr val="3F9C35"/>
      </a:accent3>
      <a:accent4>
        <a:srgbClr val="69BE28"/>
      </a:accent4>
      <a:accent5>
        <a:srgbClr val="6D6E71"/>
      </a:accent5>
      <a:accent6>
        <a:srgbClr val="939598"/>
      </a:accent6>
      <a:hlink>
        <a:srgbClr val="6D6E71"/>
      </a:hlink>
      <a:folHlink>
        <a:srgbClr val="2890C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Chartered_GlobalTemplate_Edit" id="{F6B87342-6B81-4D6D-A50D-E2D2D73676CB}" vid="{2987BD1D-0BCF-44F0-BC5D-89E75A8139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5656</TotalTime>
  <Words>1036</Words>
  <Application>Microsoft Office PowerPoint</Application>
  <PresentationFormat>On-screen Show (16:9)</PresentationFormat>
  <Paragraphs>164</Paragraphs>
  <Slides>22</Slides>
  <Notes>10</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22</vt:i4>
      </vt:variant>
    </vt:vector>
  </HeadingPairs>
  <TitlesOfParts>
    <vt:vector size="44" baseType="lpstr">
      <vt:lpstr>Body Level 1</vt:lpstr>
      <vt:lpstr>Body Level 2</vt:lpstr>
      <vt:lpstr>Body Level 3</vt:lpstr>
      <vt:lpstr>Body Level 4</vt:lpstr>
      <vt:lpstr>Body Level 5</vt:lpstr>
      <vt:lpstr>Caveat</vt:lpstr>
      <vt:lpstr>Cover Description</vt:lpstr>
      <vt:lpstr>Cover Title</vt:lpstr>
      <vt:lpstr>ＭＳ Ｐゴシック</vt:lpstr>
      <vt:lpstr>Open Sans</vt:lpstr>
      <vt:lpstr>Proxima Nova</vt:lpstr>
      <vt:lpstr>Slide Heading</vt:lpstr>
      <vt:lpstr>Abadi</vt:lpstr>
      <vt:lpstr>Arial</vt:lpstr>
      <vt:lpstr>Book Antiqua</vt:lpstr>
      <vt:lpstr>Calibri</vt:lpstr>
      <vt:lpstr>Corbel</vt:lpstr>
      <vt:lpstr>Courier New</vt:lpstr>
      <vt:lpstr>Georgia</vt:lpstr>
      <vt:lpstr>Wingdings</vt:lpstr>
      <vt:lpstr>Office Theme</vt:lpstr>
      <vt:lpstr>Blank</vt:lpstr>
      <vt:lpstr>SBTi- Finance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Standard Chartered SBTI Roadtest Experience</vt:lpstr>
      <vt:lpstr>Context to target setting</vt:lpstr>
      <vt:lpstr>Initial commitment…</vt:lpstr>
      <vt:lpstr>…and the coalition</vt:lpstr>
      <vt:lpstr>Testing</vt:lpstr>
      <vt:lpstr>The how</vt:lpstr>
      <vt:lpstr>Sectoral Decarbonisation Approach (SDA)</vt:lpstr>
      <vt:lpstr>Paris Agreement Capital Transition Assessment</vt:lpstr>
      <vt:lpstr>Engagement and next steps</vt:lpstr>
      <vt:lpstr>Emissions white paper</vt:lpstr>
      <vt:lpstr>Our calls to action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SBTs for Financial Institutions</dc:title>
  <dc:creator>Nate Aden</dc:creator>
  <cp:lastModifiedBy>Chendan Yan</cp:lastModifiedBy>
  <cp:revision>149</cp:revision>
  <dcterms:created xsi:type="dcterms:W3CDTF">2019-02-20T09:36:26Z</dcterms:created>
  <dcterms:modified xsi:type="dcterms:W3CDTF">2019-06-20T17:33:22Z</dcterms:modified>
</cp:coreProperties>
</file>