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 id="2147483673" r:id="rId2"/>
  </p:sldMasterIdLst>
  <p:notesMasterIdLst>
    <p:notesMasterId r:id="rId42"/>
  </p:notesMasterIdLst>
  <p:sldIdLst>
    <p:sldId id="256" r:id="rId3"/>
    <p:sldId id="3380" r:id="rId4"/>
    <p:sldId id="294" r:id="rId5"/>
    <p:sldId id="295"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96" r:id="rId23"/>
    <p:sldId id="275" r:id="rId24"/>
    <p:sldId id="276" r:id="rId25"/>
    <p:sldId id="277" r:id="rId26"/>
    <p:sldId id="278" r:id="rId27"/>
    <p:sldId id="279" r:id="rId28"/>
    <p:sldId id="280" r:id="rId29"/>
    <p:sldId id="281" r:id="rId30"/>
    <p:sldId id="282" r:id="rId31"/>
    <p:sldId id="283" r:id="rId32"/>
    <p:sldId id="284" r:id="rId33"/>
    <p:sldId id="285" r:id="rId34"/>
    <p:sldId id="3377" r:id="rId35"/>
    <p:sldId id="3379" r:id="rId36"/>
    <p:sldId id="288" r:id="rId37"/>
    <p:sldId id="289" r:id="rId38"/>
    <p:sldId id="290" r:id="rId39"/>
    <p:sldId id="291" r:id="rId40"/>
    <p:sldId id="292" r:id="rId41"/>
  </p:sldIdLst>
  <p:sldSz cx="12192000" cy="6858000"/>
  <p:notesSz cx="6858000" cy="9144000"/>
  <p:embeddedFontLst>
    <p:embeddedFont>
      <p:font typeface="Arial Narrow" panose="020B0604020202020204" pitchFamily="34" charset="0"/>
      <p:regular r:id="rId43"/>
      <p:bold r:id="rId44"/>
      <p:italic r:id="rId45"/>
      <p:boldItalic r:id="rId46"/>
    </p:embeddedFont>
    <p:embeddedFont>
      <p:font typeface="Arimo" panose="020B0604020202020204" pitchFamily="34" charset="0"/>
      <p:regular r:id="rId47"/>
      <p:bold r:id="rId48"/>
      <p:italic r:id="rId49"/>
      <p:boldItalic r:id="rId50"/>
    </p:embeddedFont>
    <p:embeddedFont>
      <p:font typeface="Calibri" panose="020F0502020204030204" pitchFamily="34" charset="0"/>
      <p:regular r:id="rId51"/>
      <p:bold r:id="rId52"/>
      <p:italic r:id="rId53"/>
      <p:boldItalic r:id="rId54"/>
    </p:embeddedFont>
    <p:embeddedFont>
      <p:font typeface="Century Gothic" panose="020B0502020202020204" pitchFamily="34" charset="0"/>
      <p:regular r:id="rId55"/>
      <p:bold r:id="rId56"/>
      <p:italic r:id="rId57"/>
      <p:boldItalic r:id="rId58"/>
    </p:embeddedFont>
    <p:embeddedFont>
      <p:font typeface="Raleway" pitchFamily="2" charset="77"/>
      <p:regular r:id="rId59"/>
      <p:bold r:id="rId60"/>
      <p:italic r:id="rId61"/>
      <p:boldItalic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3" roundtripDataSignature="AMtx7mgh2saoM2fDoxzbEO3msS6HlQ187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8FF7B6-AF6E-4D8B-AED8-5BE2E96C623A}" v="3" dt="2021-01-28T15:37:07.194"/>
  </p1510:revLst>
</p1510:revInfo>
</file>

<file path=ppt/tableStyles.xml><?xml version="1.0" encoding="utf-8"?>
<a:tblStyleLst xmlns:a="http://schemas.openxmlformats.org/drawingml/2006/main" def="{B92D8ABC-D115-48C6-86E1-5643B68F454C}">
  <a:tblStyle styleId="{B92D8ABC-D115-48C6-86E1-5643B68F454C}"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chemeClr val="accent1"/>
              </a:solidFill>
              <a:prstDash val="solid"/>
              <a:round/>
              <a:headEnd type="none" w="sm" len="sm"/>
              <a:tailEnd type="none" w="sm" len="sm"/>
            </a:ln>
          </a:top>
          <a:bottom>
            <a:ln w="12700"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b="off" i="off"/>
      <a:tcStyle>
        <a:tcBdr/>
        <a:fill>
          <a:solidFill>
            <a:schemeClr val="accent1">
              <a:alpha val="20000"/>
            </a:schemeClr>
          </a:solidFill>
        </a:fill>
      </a:tcStyle>
    </a:band1H>
    <a:band2H>
      <a:tcTxStyle b="off" i="off"/>
      <a:tcStyle>
        <a:tcBdr/>
      </a:tcStyle>
    </a:band2H>
    <a:band1V>
      <a:tcTxStyle b="off" i="off"/>
      <a:tcStyle>
        <a:tcBdr/>
        <a:fill>
          <a:solidFill>
            <a:schemeClr val="accent1">
              <a:alpha val="20000"/>
            </a:schemeClr>
          </a:solidFill>
        </a:fill>
      </a:tcStyle>
    </a:band1V>
    <a:band2V>
      <a:tcTxStyle b="off" i="off"/>
      <a:tcStyle>
        <a:tcBdr/>
      </a:tcStyle>
    </a:band2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sm" len="sm"/>
              <a:tailEnd type="none" w="sm" len="sm"/>
            </a:ln>
          </a:top>
        </a:tcBdr>
        <a:fill>
          <a:solidFill>
            <a:srgbClr val="FFFFFF">
              <a:alpha val="0"/>
            </a:srgbClr>
          </a:solidFill>
        </a:fill>
      </a:tcStyle>
    </a:lastRow>
    <a:seCell>
      <a:tcTxStyle b="off" i="off"/>
      <a:tcStyle>
        <a:tcBdr/>
      </a:tcStyle>
    </a:seCell>
    <a:swCell>
      <a:tcTxStyle b="off" i="off"/>
      <a:tcStyle>
        <a:tcBdr/>
      </a:tcStyle>
    </a:swCell>
    <a:firstRow>
      <a:tcTxStyle b="on" i="off"/>
      <a:tcStyle>
        <a:tcBdr>
          <a:bottom>
            <a:ln w="12700" cap="flat" cmpd="sng">
              <a:solidFill>
                <a:schemeClr val="accent1"/>
              </a:solidFill>
              <a:prstDash val="solid"/>
              <a:round/>
              <a:headEnd type="none" w="sm" len="sm"/>
              <a:tailEnd type="none" w="sm" len="sm"/>
            </a:ln>
          </a:bottom>
        </a:tcBdr>
        <a:fill>
          <a:solidFill>
            <a:srgbClr val="FFFFFF">
              <a:alpha val="0"/>
            </a:srgbClr>
          </a:solidFill>
        </a:fill>
      </a:tcStyle>
    </a:firstRow>
    <a:neCell>
      <a:tcTxStyle b="off" i="off"/>
      <a:tcStyle>
        <a:tcBdr/>
      </a:tcStyle>
    </a:neCell>
    <a:nwCell>
      <a:tcTxStyle b="off" i="off"/>
      <a:tcStyle>
        <a:tcBdr/>
      </a:tcStyle>
    </a:nwCell>
  </a:tblStyle>
  <a:tblStyle styleId="{F6C2774B-613F-409A-B167-693D1BEFA867}"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62910837-BF6F-484E-B6C2-9F69DD51D97C}" styleName="Table_2">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67"/>
    <p:restoredTop sz="94697"/>
  </p:normalViewPr>
  <p:slideViewPr>
    <p:cSldViewPr snapToGrid="0">
      <p:cViewPr varScale="1">
        <p:scale>
          <a:sx n="94" d="100"/>
          <a:sy n="94" d="100"/>
        </p:scale>
        <p:origin x="240" y="3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notesMaster" Target="notesMasters/notesMaster1.xml"/><Relationship Id="rId47" Type="http://schemas.openxmlformats.org/officeDocument/2006/relationships/font" Target="fonts/font5.fntdata"/><Relationship Id="rId63" Type="http://customschemas.google.com/relationships/presentationmetadata" Target="metadata"/><Relationship Id="rId68"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font" Target="fonts/font16.fntdata"/><Relationship Id="rId66"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font" Target="fonts/font19.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6.xml"/><Relationship Id="rId51" Type="http://schemas.openxmlformats.org/officeDocument/2006/relationships/font" Target="fonts/font9.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4.fntdata"/><Relationship Id="rId59" Type="http://schemas.openxmlformats.org/officeDocument/2006/relationships/font" Target="fonts/font17.fntdata"/><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12.fntdata"/><Relationship Id="rId62" Type="http://schemas.openxmlformats.org/officeDocument/2006/relationships/font" Target="fonts/font20.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7.fntdata"/><Relationship Id="rId57" Type="http://schemas.openxmlformats.org/officeDocument/2006/relationships/font" Target="fonts/font15.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font" Target="fonts/font18.fntdata"/><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font" Target="fonts/font8.fntdata"/><Relationship Id="rId55" Type="http://schemas.openxmlformats.org/officeDocument/2006/relationships/font" Target="fonts/font13.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e Aden" userId="b2d4cad0-af9b-4c88-8105-54c9cfdb4e3a" providerId="ADAL" clId="{D68FF7B6-AF6E-4D8B-AED8-5BE2E96C623A}"/>
    <pc:docChg chg="custSel addSld delSld modSld">
      <pc:chgData name="Nate Aden" userId="b2d4cad0-af9b-4c88-8105-54c9cfdb4e3a" providerId="ADAL" clId="{D68FF7B6-AF6E-4D8B-AED8-5BE2E96C623A}" dt="2021-01-28T15:37:07.194" v="7" actId="207"/>
      <pc:docMkLst>
        <pc:docMk/>
      </pc:docMkLst>
      <pc:sldChg chg="del">
        <pc:chgData name="Nate Aden" userId="b2d4cad0-af9b-4c88-8105-54c9cfdb4e3a" providerId="ADAL" clId="{D68FF7B6-AF6E-4D8B-AED8-5BE2E96C623A}" dt="2021-01-28T15:36:38.648" v="3" actId="47"/>
        <pc:sldMkLst>
          <pc:docMk/>
          <pc:sldMk cId="0" sldId="286"/>
        </pc:sldMkLst>
      </pc:sldChg>
      <pc:sldChg chg="del">
        <pc:chgData name="Nate Aden" userId="b2d4cad0-af9b-4c88-8105-54c9cfdb4e3a" providerId="ADAL" clId="{D68FF7B6-AF6E-4D8B-AED8-5BE2E96C623A}" dt="2021-01-28T15:36:40.145" v="4" actId="47"/>
        <pc:sldMkLst>
          <pc:docMk/>
          <pc:sldMk cId="0" sldId="287"/>
        </pc:sldMkLst>
      </pc:sldChg>
      <pc:sldChg chg="modSp add mod">
        <pc:chgData name="Nate Aden" userId="b2d4cad0-af9b-4c88-8105-54c9cfdb4e3a" providerId="ADAL" clId="{D68FF7B6-AF6E-4D8B-AED8-5BE2E96C623A}" dt="2021-01-28T15:37:07.194" v="7" actId="207"/>
        <pc:sldMkLst>
          <pc:docMk/>
          <pc:sldMk cId="433032265" sldId="3377"/>
        </pc:sldMkLst>
        <pc:spChg chg="mod">
          <ac:chgData name="Nate Aden" userId="b2d4cad0-af9b-4c88-8105-54c9cfdb4e3a" providerId="ADAL" clId="{D68FF7B6-AF6E-4D8B-AED8-5BE2E96C623A}" dt="2021-01-28T15:37:07.194" v="7" actId="207"/>
          <ac:spMkLst>
            <pc:docMk/>
            <pc:sldMk cId="433032265" sldId="3377"/>
            <ac:spMk id="56" creationId="{800E01AE-78FC-412C-9973-E44B3A8001D5}"/>
          </ac:spMkLst>
        </pc:spChg>
        <pc:spChg chg="mod">
          <ac:chgData name="Nate Aden" userId="b2d4cad0-af9b-4c88-8105-54c9cfdb4e3a" providerId="ADAL" clId="{D68FF7B6-AF6E-4D8B-AED8-5BE2E96C623A}" dt="2021-01-28T15:36:34.114" v="1" actId="27636"/>
          <ac:spMkLst>
            <pc:docMk/>
            <pc:sldMk cId="433032265" sldId="3377"/>
            <ac:spMk id="90" creationId="{FA8C0311-DA49-4A47-8B9A-4D0070577A1F}"/>
          </ac:spMkLst>
        </pc:spChg>
      </pc:sldChg>
      <pc:sldChg chg="modSp add mod">
        <pc:chgData name="Nate Aden" userId="b2d4cad0-af9b-4c88-8105-54c9cfdb4e3a" providerId="ADAL" clId="{D68FF7B6-AF6E-4D8B-AED8-5BE2E96C623A}" dt="2021-01-28T15:36:56.639" v="6" actId="1076"/>
        <pc:sldMkLst>
          <pc:docMk/>
          <pc:sldMk cId="2442286274" sldId="3379"/>
        </pc:sldMkLst>
        <pc:spChg chg="mod">
          <ac:chgData name="Nate Aden" userId="b2d4cad0-af9b-4c88-8105-54c9cfdb4e3a" providerId="ADAL" clId="{D68FF7B6-AF6E-4D8B-AED8-5BE2E96C623A}" dt="2021-01-28T15:36:56.639" v="6" actId="1076"/>
          <ac:spMkLst>
            <pc:docMk/>
            <pc:sldMk cId="2442286274" sldId="3379"/>
            <ac:spMk id="56" creationId="{800E01AE-78FC-412C-9973-E44B3A8001D5}"/>
          </ac:spMkLst>
        </pc:spChg>
        <pc:spChg chg="mod">
          <ac:chgData name="Nate Aden" userId="b2d4cad0-af9b-4c88-8105-54c9cfdb4e3a" providerId="ADAL" clId="{D68FF7B6-AF6E-4D8B-AED8-5BE2E96C623A}" dt="2021-01-28T15:36:34.163" v="2" actId="27636"/>
          <ac:spMkLst>
            <pc:docMk/>
            <pc:sldMk cId="2442286274" sldId="3379"/>
            <ac:spMk id="90" creationId="{FA8C0311-DA49-4A47-8B9A-4D0070577A1F}"/>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98C4DB"/>
              </a:solidFill>
              <a:ln w="19050">
                <a:solidFill>
                  <a:schemeClr val="lt1"/>
                </a:solidFill>
              </a:ln>
              <a:effectLst/>
            </c:spPr>
            <c:extLst>
              <c:ext xmlns:c16="http://schemas.microsoft.com/office/drawing/2014/chart" uri="{C3380CC4-5D6E-409C-BE32-E72D297353CC}">
                <c16:uniqueId val="{00000005-5FAC-4453-8E83-2C6AB72C909A}"/>
              </c:ext>
            </c:extLst>
          </c:dPt>
          <c:dPt>
            <c:idx val="1"/>
            <c:bubble3D val="0"/>
            <c:spPr>
              <a:solidFill>
                <a:srgbClr val="3289B7"/>
              </a:solidFill>
              <a:ln w="19050">
                <a:solidFill>
                  <a:schemeClr val="lt1"/>
                </a:solidFill>
              </a:ln>
              <a:effectLst/>
            </c:spPr>
            <c:extLst>
              <c:ext xmlns:c16="http://schemas.microsoft.com/office/drawing/2014/chart" uri="{C3380CC4-5D6E-409C-BE32-E72D297353CC}">
                <c16:uniqueId val="{00000003-5FAC-4453-8E83-2C6AB72C909A}"/>
              </c:ext>
            </c:extLst>
          </c:dPt>
          <c:dPt>
            <c:idx val="2"/>
            <c:bubble3D val="0"/>
            <c:spPr>
              <a:solidFill>
                <a:srgbClr val="344EA1"/>
              </a:solidFill>
              <a:ln w="19050">
                <a:solidFill>
                  <a:schemeClr val="lt1"/>
                </a:solidFill>
              </a:ln>
              <a:effectLst/>
            </c:spPr>
            <c:extLst>
              <c:ext xmlns:c16="http://schemas.microsoft.com/office/drawing/2014/chart" uri="{C3380CC4-5D6E-409C-BE32-E72D297353CC}">
                <c16:uniqueId val="{00000004-5FAC-4453-8E83-2C6AB72C909A}"/>
              </c:ext>
            </c:extLst>
          </c:dPt>
          <c:dPt>
            <c:idx val="3"/>
            <c:bubble3D val="0"/>
            <c:explosion val="7"/>
            <c:spPr>
              <a:solidFill>
                <a:srgbClr val="1B2A4A"/>
              </a:solidFill>
              <a:ln w="19050">
                <a:solidFill>
                  <a:schemeClr val="lt1"/>
                </a:solidFill>
              </a:ln>
              <a:effectLst/>
            </c:spPr>
            <c:extLst>
              <c:ext xmlns:c16="http://schemas.microsoft.com/office/drawing/2014/chart" uri="{C3380CC4-5D6E-409C-BE32-E72D297353CC}">
                <c16:uniqueId val="{00000006-5FAC-4453-8E83-2C6AB72C909A}"/>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B7A1-6F4E-83AA-EDBDA5CB8BBF}"/>
              </c:ext>
            </c:extLst>
          </c:dPt>
          <c:cat>
            <c:numRef>
              <c:f>Sheet1!$A$2:$A$6</c:f>
              <c:numCache>
                <c:formatCode>General</c:formatCode>
                <c:ptCount val="5"/>
              </c:numCache>
            </c:numRef>
          </c:cat>
          <c:val>
            <c:numRef>
              <c:f>Sheet1!$B$2:$B$6</c:f>
              <c:numCache>
                <c:formatCode>General</c:formatCode>
                <c:ptCount val="5"/>
                <c:pt idx="0">
                  <c:v>10</c:v>
                </c:pt>
                <c:pt idx="1">
                  <c:v>20</c:v>
                </c:pt>
                <c:pt idx="2">
                  <c:v>30</c:v>
                </c:pt>
                <c:pt idx="3">
                  <c:v>40</c:v>
                </c:pt>
              </c:numCache>
            </c:numRef>
          </c:val>
          <c:extLst>
            <c:ext xmlns:c16="http://schemas.microsoft.com/office/drawing/2014/chart" uri="{C3380CC4-5D6E-409C-BE32-E72D297353CC}">
              <c16:uniqueId val="{00000000-5FAC-4453-8E83-2C6AB72C909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CF4143"/>
              </a:solidFill>
              <a:ln w="19050">
                <a:solidFill>
                  <a:schemeClr val="lt1"/>
                </a:solidFill>
              </a:ln>
              <a:effectLst/>
            </c:spPr>
            <c:extLst>
              <c:ext xmlns:c16="http://schemas.microsoft.com/office/drawing/2014/chart" uri="{C3380CC4-5D6E-409C-BE32-E72D297353CC}">
                <c16:uniqueId val="{00000005-5FAC-4453-8E83-2C6AB72C909A}"/>
              </c:ext>
            </c:extLst>
          </c:dPt>
          <c:dPt>
            <c:idx val="1"/>
            <c:bubble3D val="0"/>
            <c:spPr>
              <a:solidFill>
                <a:srgbClr val="3289B7"/>
              </a:solidFill>
              <a:ln w="19050">
                <a:solidFill>
                  <a:schemeClr val="lt1"/>
                </a:solidFill>
              </a:ln>
              <a:effectLst/>
            </c:spPr>
            <c:extLst>
              <c:ext xmlns:c16="http://schemas.microsoft.com/office/drawing/2014/chart" uri="{C3380CC4-5D6E-409C-BE32-E72D297353CC}">
                <c16:uniqueId val="{00000003-5FAC-4453-8E83-2C6AB72C909A}"/>
              </c:ext>
            </c:extLst>
          </c:dPt>
          <c:dPt>
            <c:idx val="2"/>
            <c:bubble3D val="0"/>
            <c:spPr>
              <a:solidFill>
                <a:srgbClr val="344EA1"/>
              </a:solidFill>
              <a:ln w="19050">
                <a:solidFill>
                  <a:schemeClr val="lt1"/>
                </a:solidFill>
              </a:ln>
              <a:effectLst/>
            </c:spPr>
            <c:extLst>
              <c:ext xmlns:c16="http://schemas.microsoft.com/office/drawing/2014/chart" uri="{C3380CC4-5D6E-409C-BE32-E72D297353CC}">
                <c16:uniqueId val="{00000004-5FAC-4453-8E83-2C6AB72C909A}"/>
              </c:ext>
            </c:extLst>
          </c:dPt>
          <c:dPt>
            <c:idx val="3"/>
            <c:bubble3D val="0"/>
            <c:spPr>
              <a:solidFill>
                <a:srgbClr val="1B2A4A"/>
              </a:solidFill>
              <a:ln w="19050">
                <a:solidFill>
                  <a:schemeClr val="lt1"/>
                </a:solidFill>
              </a:ln>
              <a:effectLst/>
            </c:spPr>
            <c:extLst>
              <c:ext xmlns:c16="http://schemas.microsoft.com/office/drawing/2014/chart" uri="{C3380CC4-5D6E-409C-BE32-E72D297353CC}">
                <c16:uniqueId val="{00000006-5FAC-4453-8E83-2C6AB72C909A}"/>
              </c:ext>
            </c:extLst>
          </c:dPt>
          <c:dPt>
            <c:idx val="4"/>
            <c:bubble3D val="0"/>
            <c:spPr>
              <a:solidFill>
                <a:srgbClr val="5D266D"/>
              </a:solidFill>
              <a:ln w="19050">
                <a:solidFill>
                  <a:schemeClr val="lt1"/>
                </a:solidFill>
              </a:ln>
              <a:effectLst/>
            </c:spPr>
            <c:extLst>
              <c:ext xmlns:c16="http://schemas.microsoft.com/office/drawing/2014/chart" uri="{C3380CC4-5D6E-409C-BE32-E72D297353CC}">
                <c16:uniqueId val="{00000001-67E6-4C2B-B1F6-69C57A682525}"/>
              </c:ext>
            </c:extLst>
          </c:dPt>
          <c:dPt>
            <c:idx val="5"/>
            <c:bubble3D val="0"/>
            <c:spPr>
              <a:solidFill>
                <a:srgbClr val="D77932"/>
              </a:solidFill>
              <a:ln w="19050">
                <a:solidFill>
                  <a:schemeClr val="lt1"/>
                </a:solidFill>
              </a:ln>
              <a:effectLst/>
            </c:spPr>
            <c:extLst>
              <c:ext xmlns:c16="http://schemas.microsoft.com/office/drawing/2014/chart" uri="{C3380CC4-5D6E-409C-BE32-E72D297353CC}">
                <c16:uniqueId val="{00000002-67E6-4C2B-B1F6-69C57A682525}"/>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BAFF-0742-B66A-0C72194BE0B6}"/>
              </c:ext>
            </c:extLst>
          </c:dPt>
          <c:cat>
            <c:numRef>
              <c:f>Sheet1!$A$2:$A$8</c:f>
              <c:numCache>
                <c:formatCode>General</c:formatCode>
                <c:ptCount val="7"/>
              </c:numCache>
            </c:numRef>
          </c:cat>
          <c:val>
            <c:numRef>
              <c:f>Sheet1!$B$2:$B$8</c:f>
              <c:numCache>
                <c:formatCode>General</c:formatCode>
                <c:ptCount val="7"/>
                <c:pt idx="0">
                  <c:v>10</c:v>
                </c:pt>
                <c:pt idx="1">
                  <c:v>20</c:v>
                </c:pt>
                <c:pt idx="2">
                  <c:v>30</c:v>
                </c:pt>
                <c:pt idx="3">
                  <c:v>40</c:v>
                </c:pt>
                <c:pt idx="4">
                  <c:v>45</c:v>
                </c:pt>
                <c:pt idx="5">
                  <c:v>25</c:v>
                </c:pt>
              </c:numCache>
            </c:numRef>
          </c:val>
          <c:extLst>
            <c:ext xmlns:c16="http://schemas.microsoft.com/office/drawing/2014/chart" uri="{C3380CC4-5D6E-409C-BE32-E72D297353CC}">
              <c16:uniqueId val="{00000000-5FAC-4453-8E83-2C6AB72C909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98C4DB"/>
              </a:solidFill>
              <a:ln w="19050">
                <a:solidFill>
                  <a:schemeClr val="lt1"/>
                </a:solidFill>
              </a:ln>
              <a:effectLst/>
            </c:spPr>
            <c:extLst>
              <c:ext xmlns:c16="http://schemas.microsoft.com/office/drawing/2014/chart" uri="{C3380CC4-5D6E-409C-BE32-E72D297353CC}">
                <c16:uniqueId val="{00000005-5FAC-4453-8E83-2C6AB72C909A}"/>
              </c:ext>
            </c:extLst>
          </c:dPt>
          <c:dPt>
            <c:idx val="1"/>
            <c:bubble3D val="0"/>
            <c:spPr>
              <a:solidFill>
                <a:srgbClr val="3289B7"/>
              </a:solidFill>
              <a:ln w="19050">
                <a:solidFill>
                  <a:schemeClr val="lt1"/>
                </a:solidFill>
              </a:ln>
              <a:effectLst/>
            </c:spPr>
            <c:extLst>
              <c:ext xmlns:c16="http://schemas.microsoft.com/office/drawing/2014/chart" uri="{C3380CC4-5D6E-409C-BE32-E72D297353CC}">
                <c16:uniqueId val="{00000003-5FAC-4453-8E83-2C6AB72C909A}"/>
              </c:ext>
            </c:extLst>
          </c:dPt>
          <c:dPt>
            <c:idx val="2"/>
            <c:bubble3D val="0"/>
            <c:spPr>
              <a:solidFill>
                <a:srgbClr val="344EA1"/>
              </a:solidFill>
              <a:ln w="19050">
                <a:solidFill>
                  <a:schemeClr val="lt1"/>
                </a:solidFill>
              </a:ln>
              <a:effectLst/>
            </c:spPr>
            <c:extLst>
              <c:ext xmlns:c16="http://schemas.microsoft.com/office/drawing/2014/chart" uri="{C3380CC4-5D6E-409C-BE32-E72D297353CC}">
                <c16:uniqueId val="{00000004-5FAC-4453-8E83-2C6AB72C909A}"/>
              </c:ext>
            </c:extLst>
          </c:dPt>
          <c:dPt>
            <c:idx val="3"/>
            <c:bubble3D val="0"/>
            <c:explosion val="7"/>
            <c:spPr>
              <a:solidFill>
                <a:srgbClr val="1B2A4A"/>
              </a:solidFill>
              <a:ln w="19050">
                <a:solidFill>
                  <a:schemeClr val="lt1"/>
                </a:solidFill>
              </a:ln>
              <a:effectLst/>
            </c:spPr>
            <c:extLst>
              <c:ext xmlns:c16="http://schemas.microsoft.com/office/drawing/2014/chart" uri="{C3380CC4-5D6E-409C-BE32-E72D297353CC}">
                <c16:uniqueId val="{00000006-5FAC-4453-8E83-2C6AB72C909A}"/>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B7A1-6F4E-83AA-EDBDA5CB8BBF}"/>
              </c:ext>
            </c:extLst>
          </c:dPt>
          <c:cat>
            <c:numRef>
              <c:f>Sheet1!$A$2:$A$6</c:f>
              <c:numCache>
                <c:formatCode>General</c:formatCode>
                <c:ptCount val="5"/>
              </c:numCache>
            </c:numRef>
          </c:cat>
          <c:val>
            <c:numRef>
              <c:f>Sheet1!$B$2:$B$6</c:f>
              <c:numCache>
                <c:formatCode>General</c:formatCode>
                <c:ptCount val="5"/>
                <c:pt idx="0">
                  <c:v>10</c:v>
                </c:pt>
                <c:pt idx="1">
                  <c:v>20</c:v>
                </c:pt>
                <c:pt idx="2">
                  <c:v>30</c:v>
                </c:pt>
                <c:pt idx="3">
                  <c:v>40</c:v>
                </c:pt>
              </c:numCache>
            </c:numRef>
          </c:val>
          <c:extLst>
            <c:ext xmlns:c16="http://schemas.microsoft.com/office/drawing/2014/chart" uri="{C3380CC4-5D6E-409C-BE32-E72D297353CC}">
              <c16:uniqueId val="{00000000-5FAC-4453-8E83-2C6AB72C909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CF4143"/>
              </a:solidFill>
              <a:ln w="19050">
                <a:solidFill>
                  <a:schemeClr val="lt1"/>
                </a:solidFill>
              </a:ln>
              <a:effectLst/>
            </c:spPr>
            <c:extLst>
              <c:ext xmlns:c16="http://schemas.microsoft.com/office/drawing/2014/chart" uri="{C3380CC4-5D6E-409C-BE32-E72D297353CC}">
                <c16:uniqueId val="{00000005-5FAC-4453-8E83-2C6AB72C909A}"/>
              </c:ext>
            </c:extLst>
          </c:dPt>
          <c:dPt>
            <c:idx val="1"/>
            <c:bubble3D val="0"/>
            <c:spPr>
              <a:solidFill>
                <a:srgbClr val="3289B7"/>
              </a:solidFill>
              <a:ln w="19050">
                <a:solidFill>
                  <a:schemeClr val="lt1"/>
                </a:solidFill>
              </a:ln>
              <a:effectLst/>
            </c:spPr>
            <c:extLst>
              <c:ext xmlns:c16="http://schemas.microsoft.com/office/drawing/2014/chart" uri="{C3380CC4-5D6E-409C-BE32-E72D297353CC}">
                <c16:uniqueId val="{00000003-5FAC-4453-8E83-2C6AB72C909A}"/>
              </c:ext>
            </c:extLst>
          </c:dPt>
          <c:dPt>
            <c:idx val="2"/>
            <c:bubble3D val="0"/>
            <c:spPr>
              <a:solidFill>
                <a:srgbClr val="344EA1"/>
              </a:solidFill>
              <a:ln w="19050">
                <a:solidFill>
                  <a:schemeClr val="lt1"/>
                </a:solidFill>
              </a:ln>
              <a:effectLst/>
            </c:spPr>
            <c:extLst>
              <c:ext xmlns:c16="http://schemas.microsoft.com/office/drawing/2014/chart" uri="{C3380CC4-5D6E-409C-BE32-E72D297353CC}">
                <c16:uniqueId val="{00000004-5FAC-4453-8E83-2C6AB72C909A}"/>
              </c:ext>
            </c:extLst>
          </c:dPt>
          <c:dPt>
            <c:idx val="3"/>
            <c:bubble3D val="0"/>
            <c:spPr>
              <a:solidFill>
                <a:srgbClr val="1B2A4A"/>
              </a:solidFill>
              <a:ln w="19050">
                <a:solidFill>
                  <a:schemeClr val="lt1"/>
                </a:solidFill>
              </a:ln>
              <a:effectLst/>
            </c:spPr>
            <c:extLst>
              <c:ext xmlns:c16="http://schemas.microsoft.com/office/drawing/2014/chart" uri="{C3380CC4-5D6E-409C-BE32-E72D297353CC}">
                <c16:uniqueId val="{00000006-5FAC-4453-8E83-2C6AB72C909A}"/>
              </c:ext>
            </c:extLst>
          </c:dPt>
          <c:dPt>
            <c:idx val="4"/>
            <c:bubble3D val="0"/>
            <c:spPr>
              <a:solidFill>
                <a:srgbClr val="5D266D"/>
              </a:solidFill>
              <a:ln w="19050">
                <a:solidFill>
                  <a:schemeClr val="lt1"/>
                </a:solidFill>
              </a:ln>
              <a:effectLst/>
            </c:spPr>
            <c:extLst>
              <c:ext xmlns:c16="http://schemas.microsoft.com/office/drawing/2014/chart" uri="{C3380CC4-5D6E-409C-BE32-E72D297353CC}">
                <c16:uniqueId val="{00000001-67E6-4C2B-B1F6-69C57A682525}"/>
              </c:ext>
            </c:extLst>
          </c:dPt>
          <c:dPt>
            <c:idx val="5"/>
            <c:bubble3D val="0"/>
            <c:spPr>
              <a:solidFill>
                <a:srgbClr val="D77932"/>
              </a:solidFill>
              <a:ln w="19050">
                <a:solidFill>
                  <a:schemeClr val="lt1"/>
                </a:solidFill>
              </a:ln>
              <a:effectLst/>
            </c:spPr>
            <c:extLst>
              <c:ext xmlns:c16="http://schemas.microsoft.com/office/drawing/2014/chart" uri="{C3380CC4-5D6E-409C-BE32-E72D297353CC}">
                <c16:uniqueId val="{00000002-67E6-4C2B-B1F6-69C57A682525}"/>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BAFF-0742-B66A-0C72194BE0B6}"/>
              </c:ext>
            </c:extLst>
          </c:dPt>
          <c:cat>
            <c:numRef>
              <c:f>Sheet1!$A$2:$A$8</c:f>
              <c:numCache>
                <c:formatCode>General</c:formatCode>
                <c:ptCount val="7"/>
              </c:numCache>
            </c:numRef>
          </c:cat>
          <c:val>
            <c:numRef>
              <c:f>Sheet1!$B$2:$B$8</c:f>
              <c:numCache>
                <c:formatCode>General</c:formatCode>
                <c:ptCount val="7"/>
                <c:pt idx="0">
                  <c:v>10</c:v>
                </c:pt>
                <c:pt idx="1">
                  <c:v>20</c:v>
                </c:pt>
                <c:pt idx="2">
                  <c:v>30</c:v>
                </c:pt>
                <c:pt idx="3">
                  <c:v>40</c:v>
                </c:pt>
                <c:pt idx="4">
                  <c:v>45</c:v>
                </c:pt>
                <c:pt idx="5">
                  <c:v>25</c:v>
                </c:pt>
              </c:numCache>
            </c:numRef>
          </c:val>
          <c:extLst>
            <c:ext xmlns:c16="http://schemas.microsoft.com/office/drawing/2014/chart" uri="{C3380CC4-5D6E-409C-BE32-E72D297353CC}">
              <c16:uniqueId val="{00000000-5FAC-4453-8E83-2C6AB72C909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81997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Introduction - 5 min</a:t>
            </a:r>
            <a:endParaRPr/>
          </a:p>
        </p:txBody>
      </p:sp>
      <p:sp>
        <p:nvSpPr>
          <p:cNvPr id="268" name="Google Shape;268;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extLst>
      <p:ext uri="{BB962C8B-B14F-4D97-AF65-F5344CB8AC3E}">
        <p14:creationId xmlns:p14="http://schemas.microsoft.com/office/powerpoint/2010/main" val="35078599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0" name="Google Shape;41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852627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8" name="Google Shape;41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09322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7" name="Google Shape;42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36739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7" name="Google Shape;437;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a:p>
        </p:txBody>
      </p:sp>
    </p:spTree>
    <p:extLst>
      <p:ext uri="{BB962C8B-B14F-4D97-AF65-F5344CB8AC3E}">
        <p14:creationId xmlns:p14="http://schemas.microsoft.com/office/powerpoint/2010/main" val="37051509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2" name="Google Shape;45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086733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9" name="Google Shape;46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5348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1" name="Google Shape;501;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b="0" i="0" u="none" strike="noStrike">
                <a:solidFill>
                  <a:schemeClr val="dk1"/>
                </a:solidFill>
                <a:latin typeface="Calibri"/>
                <a:ea typeface="Calibri"/>
                <a:cs typeface="Calibri"/>
                <a:sym typeface="Calibri"/>
              </a:rPr>
              <a:t>Net-Zero Standard Criteria: structure and highlights - 15 min</a:t>
            </a:r>
            <a:endParaRPr/>
          </a:p>
        </p:txBody>
      </p:sp>
      <p:sp>
        <p:nvSpPr>
          <p:cNvPr id="502" name="Google Shape;502;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extLst>
      <p:ext uri="{BB962C8B-B14F-4D97-AF65-F5344CB8AC3E}">
        <p14:creationId xmlns:p14="http://schemas.microsoft.com/office/powerpoint/2010/main" val="5086098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7" name="Google Shape;50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899748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6" name="Google Shape;51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80220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6" name="Google Shape;51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63299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CBC012C-619C-498F-9BB2-5125F37DC1E6}" type="slidenum">
              <a:rPr lang="en-GB" smtClean="0"/>
              <a:t>2</a:t>
            </a:fld>
            <a:endParaRPr lang="en-GB"/>
          </a:p>
        </p:txBody>
      </p:sp>
    </p:spTree>
    <p:extLst>
      <p:ext uri="{BB962C8B-B14F-4D97-AF65-F5344CB8AC3E}">
        <p14:creationId xmlns:p14="http://schemas.microsoft.com/office/powerpoint/2010/main" val="18000327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5" name="Google Shape;55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865990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3" name="Google Shape;56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22437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2" name="Google Shape;572;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Figure shows a comparison between net global emissions on the left and gross emissions on the right</a:t>
            </a:r>
            <a:br>
              <a:rPr lang="en-GB"/>
            </a:br>
            <a:r>
              <a:rPr lang="en-GB"/>
              <a:t>- Useful to demonstrate concept– </a:t>
            </a:r>
            <a:r>
              <a:rPr lang="en-GB" i="1"/>
              <a:t>not </a:t>
            </a:r>
            <a:r>
              <a:rPr lang="en-GB" i="0"/>
              <a:t>showing the actual scenarios used by SBTi</a:t>
            </a:r>
            <a:endParaRPr/>
          </a:p>
        </p:txBody>
      </p:sp>
      <p:sp>
        <p:nvSpPr>
          <p:cNvPr id="573" name="Google Shape;573;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24</a:t>
            </a:fld>
            <a:endParaRPr/>
          </a:p>
        </p:txBody>
      </p:sp>
    </p:spTree>
    <p:extLst>
      <p:ext uri="{BB962C8B-B14F-4D97-AF65-F5344CB8AC3E}">
        <p14:creationId xmlns:p14="http://schemas.microsoft.com/office/powerpoint/2010/main" val="3313625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Figure shows a comparison between net global emissions on the left and gross emissions on the right</a:t>
            </a:r>
            <a:br>
              <a:rPr lang="en-GB"/>
            </a:br>
            <a:r>
              <a:rPr lang="en-GB"/>
              <a:t>- Useful to demonstrate concept– </a:t>
            </a:r>
            <a:r>
              <a:rPr lang="en-GB" i="1"/>
              <a:t>not </a:t>
            </a:r>
            <a:r>
              <a:rPr lang="en-GB" i="0"/>
              <a:t>showing the actual scenarios used by SBTi</a:t>
            </a:r>
            <a:endParaRPr/>
          </a:p>
        </p:txBody>
      </p:sp>
      <p:sp>
        <p:nvSpPr>
          <p:cNvPr id="584" name="Google Shape;584;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25</a:t>
            </a:fld>
            <a:endParaRPr/>
          </a:p>
        </p:txBody>
      </p:sp>
    </p:spTree>
    <p:extLst>
      <p:ext uri="{BB962C8B-B14F-4D97-AF65-F5344CB8AC3E}">
        <p14:creationId xmlns:p14="http://schemas.microsoft.com/office/powerpoint/2010/main" val="4091689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3" name="Google Shape;603;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Figure shows a comparison between net global emissions on the left and gross emissions on the right</a:t>
            </a:r>
            <a:br>
              <a:rPr lang="en-GB"/>
            </a:br>
            <a:r>
              <a:rPr lang="en-GB"/>
              <a:t>- Useful to demonstrate concept– </a:t>
            </a:r>
            <a:r>
              <a:rPr lang="en-GB" i="1"/>
              <a:t>not </a:t>
            </a:r>
            <a:r>
              <a:rPr lang="en-GB" i="0"/>
              <a:t>showing the actual scenarios used by SBTi</a:t>
            </a:r>
            <a:endParaRPr/>
          </a:p>
        </p:txBody>
      </p:sp>
      <p:sp>
        <p:nvSpPr>
          <p:cNvPr id="604" name="Google Shape;604;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26</a:t>
            </a:fld>
            <a:endParaRPr/>
          </a:p>
        </p:txBody>
      </p:sp>
    </p:spTree>
    <p:extLst>
      <p:ext uri="{BB962C8B-B14F-4D97-AF65-F5344CB8AC3E}">
        <p14:creationId xmlns:p14="http://schemas.microsoft.com/office/powerpoint/2010/main" val="24058898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2" name="Google Shape;612;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Figure shows a comparison between net global emissions on the left and gross emissions on the right</a:t>
            </a:r>
            <a:br>
              <a:rPr lang="en-GB"/>
            </a:br>
            <a:r>
              <a:rPr lang="en-GB"/>
              <a:t>- Useful to demonstrate concept– </a:t>
            </a:r>
            <a:r>
              <a:rPr lang="en-GB" i="1"/>
              <a:t>not </a:t>
            </a:r>
            <a:r>
              <a:rPr lang="en-GB" i="0"/>
              <a:t>showing the actual scenarios used by SBTi</a:t>
            </a:r>
            <a:endParaRPr/>
          </a:p>
        </p:txBody>
      </p:sp>
      <p:sp>
        <p:nvSpPr>
          <p:cNvPr id="613" name="Google Shape;613;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27</a:t>
            </a:fld>
            <a:endParaRPr/>
          </a:p>
        </p:txBody>
      </p:sp>
    </p:spTree>
    <p:extLst>
      <p:ext uri="{BB962C8B-B14F-4D97-AF65-F5344CB8AC3E}">
        <p14:creationId xmlns:p14="http://schemas.microsoft.com/office/powerpoint/2010/main" val="30357060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1" name="Google Shape;621;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a:solidFill>
                  <a:schemeClr val="dk1"/>
                </a:solidFill>
                <a:latin typeface="Calibri"/>
                <a:ea typeface="Calibri"/>
                <a:cs typeface="Calibri"/>
                <a:sym typeface="Calibri"/>
              </a:rPr>
              <a:t>Public Consultation: Key questions, logistics, next steps - 15 min</a:t>
            </a:r>
            <a:endParaRPr/>
          </a:p>
          <a:p>
            <a:pPr marL="0" lvl="0" indent="0" algn="l" rtl="0">
              <a:lnSpc>
                <a:spcPct val="100000"/>
              </a:lnSpc>
              <a:spcBef>
                <a:spcPts val="0"/>
              </a:spcBef>
              <a:spcAft>
                <a:spcPts val="0"/>
              </a:spcAft>
              <a:buSzPts val="1400"/>
              <a:buNone/>
            </a:pPr>
            <a:endParaRPr/>
          </a:p>
        </p:txBody>
      </p:sp>
      <p:sp>
        <p:nvSpPr>
          <p:cNvPr id="622" name="Google Shape;622;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28</a:t>
            </a:fld>
            <a:endParaRPr/>
          </a:p>
        </p:txBody>
      </p:sp>
    </p:spTree>
    <p:extLst>
      <p:ext uri="{BB962C8B-B14F-4D97-AF65-F5344CB8AC3E}">
        <p14:creationId xmlns:p14="http://schemas.microsoft.com/office/powerpoint/2010/main" val="12707269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7" name="Google Shape;627;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6591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6" name="Google Shape;666;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292328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5" name="Google Shape;705;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59757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5" name="Google Shape;32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941949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2"/>
        <p:cNvGrpSpPr/>
        <p:nvPr/>
      </p:nvGrpSpPr>
      <p:grpSpPr>
        <a:xfrm>
          <a:off x="0" y="0"/>
          <a:ext cx="0" cy="0"/>
          <a:chOff x="0" y="0"/>
          <a:chExt cx="0" cy="0"/>
        </a:xfrm>
      </p:grpSpPr>
      <p:sp>
        <p:nvSpPr>
          <p:cNvPr id="743" name="Google Shape;743;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44" name="Google Shape;744;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688890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6"/>
        <p:cNvGrpSpPr/>
        <p:nvPr/>
      </p:nvGrpSpPr>
      <p:grpSpPr>
        <a:xfrm>
          <a:off x="0" y="0"/>
          <a:ext cx="0" cy="0"/>
          <a:chOff x="0" y="0"/>
          <a:chExt cx="0" cy="0"/>
        </a:xfrm>
      </p:grpSpPr>
      <p:sp>
        <p:nvSpPr>
          <p:cNvPr id="837" name="Google Shape;837;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38" name="Google Shape;838;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073064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4"/>
        <p:cNvGrpSpPr/>
        <p:nvPr/>
      </p:nvGrpSpPr>
      <p:grpSpPr>
        <a:xfrm>
          <a:off x="0" y="0"/>
          <a:ext cx="0" cy="0"/>
          <a:chOff x="0" y="0"/>
          <a:chExt cx="0" cy="0"/>
        </a:xfrm>
      </p:grpSpPr>
      <p:sp>
        <p:nvSpPr>
          <p:cNvPr id="845" name="Google Shape;845;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6" name="Google Shape;846;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Q&amp;A – 8 min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sz="1200" b="0" i="0" u="none" strike="noStrike">
                <a:solidFill>
                  <a:schemeClr val="dk1"/>
                </a:solidFill>
                <a:latin typeface="Calibri"/>
                <a:ea typeface="Calibri"/>
                <a:cs typeface="Calibri"/>
                <a:sym typeface="Calibri"/>
              </a:rPr>
              <a:t>We will focus on public consultation logistics questions and major clarification questions, without going into too much more detail of the criteria</a:t>
            </a:r>
            <a:endParaRPr/>
          </a:p>
          <a:p>
            <a:pPr marL="0" lvl="0" indent="0" algn="l" rtl="0">
              <a:lnSpc>
                <a:spcPct val="100000"/>
              </a:lnSpc>
              <a:spcBef>
                <a:spcPts val="0"/>
              </a:spcBef>
              <a:spcAft>
                <a:spcPts val="0"/>
              </a:spcAft>
              <a:buSzPts val="1400"/>
              <a:buNone/>
            </a:pPr>
            <a:endParaRPr/>
          </a:p>
        </p:txBody>
      </p:sp>
      <p:sp>
        <p:nvSpPr>
          <p:cNvPr id="847" name="Google Shape;847;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36</a:t>
            </a:fld>
            <a:endParaRPr/>
          </a:p>
        </p:txBody>
      </p:sp>
    </p:spTree>
    <p:extLst>
      <p:ext uri="{BB962C8B-B14F-4D97-AF65-F5344CB8AC3E}">
        <p14:creationId xmlns:p14="http://schemas.microsoft.com/office/powerpoint/2010/main" val="40950208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2" name="Google Shape;852;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Wrap-Up  - 2 min  </a:t>
            </a:r>
            <a:endParaRPr/>
          </a:p>
          <a:p>
            <a:pPr marL="0" lvl="0" indent="0" algn="l" rtl="0">
              <a:lnSpc>
                <a:spcPct val="100000"/>
              </a:lnSpc>
              <a:spcBef>
                <a:spcPts val="0"/>
              </a:spcBef>
              <a:spcAft>
                <a:spcPts val="0"/>
              </a:spcAft>
              <a:buSzPts val="1400"/>
              <a:buNone/>
            </a:pPr>
            <a:endParaRPr/>
          </a:p>
        </p:txBody>
      </p:sp>
      <p:sp>
        <p:nvSpPr>
          <p:cNvPr id="853" name="Google Shape;853;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37</a:t>
            </a:fld>
            <a:endParaRPr/>
          </a:p>
        </p:txBody>
      </p:sp>
    </p:spTree>
    <p:extLst>
      <p:ext uri="{BB962C8B-B14F-4D97-AF65-F5344CB8AC3E}">
        <p14:creationId xmlns:p14="http://schemas.microsoft.com/office/powerpoint/2010/main" val="19024447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58" name="Google Shape;85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066275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2"/>
        <p:cNvGrpSpPr/>
        <p:nvPr/>
      </p:nvGrpSpPr>
      <p:grpSpPr>
        <a:xfrm>
          <a:off x="0" y="0"/>
          <a:ext cx="0" cy="0"/>
          <a:chOff x="0" y="0"/>
          <a:chExt cx="0" cy="0"/>
        </a:xfrm>
      </p:grpSpPr>
      <p:sp>
        <p:nvSpPr>
          <p:cNvPr id="863" name="Google Shape;863;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64" name="Google Shape;864;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54700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4" name="Google Shape;33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99415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4" name="Google Shape;35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57022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8" name="Google Shape;37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0738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6" name="Google Shape;38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25262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4" name="Google Shape;39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73141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2" name="Google Shape;40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64422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chart" Target="../charts/chart1.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chart" Target="../charts/chart2.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21.jpg"/><Relationship Id="rId5" Type="http://schemas.openxmlformats.org/officeDocument/2006/relationships/image" Target="../media/image20.png"/><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5.png"/><Relationship Id="rId7" Type="http://schemas.openxmlformats.org/officeDocument/2006/relationships/image" Target="../media/image9.png"/><Relationship Id="rId2" Type="http://schemas.openxmlformats.org/officeDocument/2006/relationships/image" Target="../media/image24.jpe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23.png"/><Relationship Id="rId10" Type="http://schemas.openxmlformats.org/officeDocument/2006/relationships/image" Target="../media/image27.png"/><Relationship Id="rId4" Type="http://schemas.openxmlformats.org/officeDocument/2006/relationships/image" Target="../media/image1.png"/><Relationship Id="rId9"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5.png"/><Relationship Id="rId7" Type="http://schemas.openxmlformats.org/officeDocument/2006/relationships/image" Target="../media/image26.png"/><Relationship Id="rId2" Type="http://schemas.openxmlformats.org/officeDocument/2006/relationships/image" Target="../media/image24.jpe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png"/><Relationship Id="rId9" Type="http://schemas.openxmlformats.org/officeDocument/2006/relationships/image" Target="../media/image2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5.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7.png"/><Relationship Id="rId3" Type="http://schemas.openxmlformats.org/officeDocument/2006/relationships/image" Target="../media/image5.png"/><Relationship Id="rId7" Type="http://schemas.openxmlformats.org/officeDocument/2006/relationships/image" Target="../media/image16.png"/><Relationship Id="rId12" Type="http://schemas.openxmlformats.org/officeDocument/2006/relationships/image" Target="../media/image11.png"/><Relationship Id="rId2" Type="http://schemas.openxmlformats.org/officeDocument/2006/relationships/image" Target="../media/image25.png"/><Relationship Id="rId1" Type="http://schemas.openxmlformats.org/officeDocument/2006/relationships/slideMaster" Target="../slideMasters/slideMaster2.xml"/><Relationship Id="rId6" Type="http://schemas.openxmlformats.org/officeDocument/2006/relationships/image" Target="../media/image15.png"/><Relationship Id="rId11" Type="http://schemas.openxmlformats.org/officeDocument/2006/relationships/image" Target="../media/image26.png"/><Relationship Id="rId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Master" Target="../slideMasters/slideMaster2.xml"/><Relationship Id="rId4" Type="http://schemas.openxmlformats.org/officeDocument/2006/relationships/image" Target="../media/image2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5.png"/><Relationship Id="rId1" Type="http://schemas.openxmlformats.org/officeDocument/2006/relationships/slideMaster" Target="../slideMasters/slideMaster2.xml"/><Relationship Id="rId4" Type="http://schemas.openxmlformats.org/officeDocument/2006/relationships/image" Target="../media/image2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1.jpeg"/><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1.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0.png"/><Relationship Id="rId1" Type="http://schemas.openxmlformats.org/officeDocument/2006/relationships/slideMaster" Target="../slideMasters/slideMaster2.xml"/><Relationship Id="rId6" Type="http://schemas.openxmlformats.org/officeDocument/2006/relationships/image" Target="../media/image34.png"/><Relationship Id="rId5" Type="http://schemas.openxmlformats.org/officeDocument/2006/relationships/image" Target="../media/image23.png"/><Relationship Id="rId4"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0.png"/><Relationship Id="rId1" Type="http://schemas.openxmlformats.org/officeDocument/2006/relationships/slideMaster" Target="../slideMasters/slideMaster2.xml"/><Relationship Id="rId6" Type="http://schemas.openxmlformats.org/officeDocument/2006/relationships/image" Target="../media/image35.png"/><Relationship Id="rId5" Type="http://schemas.openxmlformats.org/officeDocument/2006/relationships/image" Target="../media/image23.png"/><Relationship Id="rId4"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0.png"/><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0.png"/><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6.png"/><Relationship Id="rId1" Type="http://schemas.openxmlformats.org/officeDocument/2006/relationships/slideMaster" Target="../slideMasters/slideMaster2.xml"/><Relationship Id="rId5" Type="http://schemas.openxmlformats.org/officeDocument/2006/relationships/image" Target="../media/image35.png"/><Relationship Id="rId4" Type="http://schemas.openxmlformats.org/officeDocument/2006/relationships/image" Target="../media/image23.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3.jpeg"/><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6.png"/><Relationship Id="rId1" Type="http://schemas.openxmlformats.org/officeDocument/2006/relationships/slideMaster" Target="../slideMasters/slideMaster2.xml"/><Relationship Id="rId5" Type="http://schemas.openxmlformats.org/officeDocument/2006/relationships/chart" Target="../charts/chart3.xml"/><Relationship Id="rId4" Type="http://schemas.openxmlformats.org/officeDocument/2006/relationships/image" Target="../media/image2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6.png"/><Relationship Id="rId1" Type="http://schemas.openxmlformats.org/officeDocument/2006/relationships/slideMaster" Target="../slideMasters/slideMaster2.xml"/><Relationship Id="rId5" Type="http://schemas.openxmlformats.org/officeDocument/2006/relationships/chart" Target="../charts/chart4.xml"/><Relationship Id="rId4" Type="http://schemas.openxmlformats.org/officeDocument/2006/relationships/image" Target="../media/image2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6.png"/><Relationship Id="rId1" Type="http://schemas.openxmlformats.org/officeDocument/2006/relationships/slideMaster" Target="../slideMasters/slideMaster2.xml"/><Relationship Id="rId6" Type="http://schemas.openxmlformats.org/officeDocument/2006/relationships/image" Target="../media/image33.jpeg"/><Relationship Id="rId5" Type="http://schemas.openxmlformats.org/officeDocument/2006/relationships/image" Target="../media/image20.png"/><Relationship Id="rId4" Type="http://schemas.openxmlformats.org/officeDocument/2006/relationships/image" Target="../media/image23.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image" Target="../media/image6.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12.png"/><Relationship Id="rId4" Type="http://schemas.openxmlformats.org/officeDocument/2006/relationships/image" Target="../media/image1.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image" Target="../media/image6.jp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png"/><Relationship Id="rId9"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6.png"/><Relationship Id="rId12"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5.png"/><Relationship Id="rId11" Type="http://schemas.openxmlformats.org/officeDocument/2006/relationships/image" Target="../media/image10.png"/><Relationship Id="rId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3_Blank">
  <p:cSld name="13_Blank">
    <p:spTree>
      <p:nvGrpSpPr>
        <p:cNvPr id="1" name="Shape 12"/>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lide Title Light">
  <p:cSld name="Slide Title Light">
    <p:spTree>
      <p:nvGrpSpPr>
        <p:cNvPr id="1" name="Shape 90"/>
        <p:cNvGrpSpPr/>
        <p:nvPr/>
      </p:nvGrpSpPr>
      <p:grpSpPr>
        <a:xfrm>
          <a:off x="0" y="0"/>
          <a:ext cx="0" cy="0"/>
          <a:chOff x="0" y="0"/>
          <a:chExt cx="0" cy="0"/>
        </a:xfrm>
      </p:grpSpPr>
      <p:pic>
        <p:nvPicPr>
          <p:cNvPr id="91" name="Google Shape;91;p48"/>
          <p:cNvPicPr preferRelativeResize="0"/>
          <p:nvPr/>
        </p:nvPicPr>
        <p:blipFill rotWithShape="1">
          <a:blip r:embed="rId2">
            <a:alphaModFix/>
          </a:blip>
          <a:srcRect/>
          <a:stretch/>
        </p:blipFill>
        <p:spPr>
          <a:xfrm>
            <a:off x="-2182328" y="1824039"/>
            <a:ext cx="18171246" cy="4301734"/>
          </a:xfrm>
          <a:prstGeom prst="rect">
            <a:avLst/>
          </a:prstGeom>
          <a:noFill/>
          <a:ln>
            <a:noFill/>
          </a:ln>
        </p:spPr>
      </p:pic>
      <p:sp>
        <p:nvSpPr>
          <p:cNvPr id="92" name="Google Shape;92;p48"/>
          <p:cNvSpPr txBox="1">
            <a:spLocks noGrp="1"/>
          </p:cNvSpPr>
          <p:nvPr>
            <p:ph type="title"/>
          </p:nvPr>
        </p:nvSpPr>
        <p:spPr>
          <a:xfrm>
            <a:off x="5827850" y="1635288"/>
            <a:ext cx="5121503" cy="2034035"/>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333132"/>
              </a:buClr>
              <a:buSzPts val="4100"/>
              <a:buFont typeface="Arial"/>
              <a:buNone/>
              <a:defRPr sz="4100">
                <a:solidFill>
                  <a:srgbClr val="33313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93" name="Google Shape;93;p48"/>
          <p:cNvPicPr preferRelativeResize="0"/>
          <p:nvPr/>
        </p:nvPicPr>
        <p:blipFill rotWithShape="1">
          <a:blip r:embed="rId3">
            <a:alphaModFix/>
          </a:blip>
          <a:srcRect/>
          <a:stretch/>
        </p:blipFill>
        <p:spPr>
          <a:xfrm>
            <a:off x="10421591" y="251557"/>
            <a:ext cx="1483101" cy="803286"/>
          </a:xfrm>
          <a:prstGeom prst="rect">
            <a:avLst/>
          </a:prstGeom>
          <a:noFill/>
          <a:ln>
            <a:noFill/>
          </a:ln>
        </p:spPr>
      </p:pic>
      <p:sp>
        <p:nvSpPr>
          <p:cNvPr id="94" name="Google Shape;94;p48"/>
          <p:cNvSpPr txBox="1">
            <a:spLocks noGrp="1"/>
          </p:cNvSpPr>
          <p:nvPr>
            <p:ph type="body" idx="1"/>
          </p:nvPr>
        </p:nvSpPr>
        <p:spPr>
          <a:xfrm>
            <a:off x="5827850" y="3716215"/>
            <a:ext cx="5121503" cy="12541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800"/>
              <a:buNone/>
              <a:defRPr sz="18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48"/>
          <p:cNvSpPr/>
          <p:nvPr/>
        </p:nvSpPr>
        <p:spPr>
          <a:xfrm>
            <a:off x="271304" y="6341650"/>
            <a:ext cx="2919047" cy="300473"/>
          </a:xfrm>
          <a:prstGeom prst="roundRect">
            <a:avLst>
              <a:gd name="adj" fmla="val 50000"/>
            </a:avLst>
          </a:prstGeom>
          <a:solidFill>
            <a:schemeClr val="lt1"/>
          </a:solidFill>
          <a:ln>
            <a:noFill/>
          </a:ln>
          <a:effectLst>
            <a:outerShdw blurRad="152400" sx="99000" sy="99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6" name="Google Shape;96;p48"/>
          <p:cNvSpPr txBox="1"/>
          <p:nvPr/>
        </p:nvSpPr>
        <p:spPr>
          <a:xfrm>
            <a:off x="317926" y="6365758"/>
            <a:ext cx="225445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333132"/>
                </a:solidFill>
                <a:latin typeface="Arial"/>
                <a:ea typeface="Arial"/>
                <a:cs typeface="Arial"/>
                <a:sym typeface="Arial"/>
              </a:rPr>
              <a:t>Presenter Name | @presenterhandle</a:t>
            </a:r>
            <a:endParaRPr sz="1400" b="0" i="0" u="none" strike="noStrike" cap="none">
              <a:solidFill>
                <a:srgbClr val="000000"/>
              </a:solidFill>
              <a:latin typeface="Arial"/>
              <a:ea typeface="Arial"/>
              <a:cs typeface="Arial"/>
              <a:sym typeface="Arial"/>
            </a:endParaRPr>
          </a:p>
        </p:txBody>
      </p:sp>
      <p:sp>
        <p:nvSpPr>
          <p:cNvPr id="97" name="Google Shape;97;p48"/>
          <p:cNvSpPr txBox="1">
            <a:spLocks noGrp="1"/>
          </p:cNvSpPr>
          <p:nvPr>
            <p:ph type="body" idx="2"/>
          </p:nvPr>
        </p:nvSpPr>
        <p:spPr>
          <a:xfrm>
            <a:off x="2849483" y="6408917"/>
            <a:ext cx="285604" cy="1596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700"/>
              <a:buNone/>
              <a:defRPr sz="7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8" name="Google Shape;98;p48"/>
          <p:cNvPicPr preferRelativeResize="0"/>
          <p:nvPr/>
        </p:nvPicPr>
        <p:blipFill rotWithShape="1">
          <a:blip r:embed="rId4">
            <a:alphaModFix/>
          </a:blip>
          <a:srcRect/>
          <a:stretch/>
        </p:blipFill>
        <p:spPr>
          <a:xfrm>
            <a:off x="0" y="0"/>
            <a:ext cx="12192000" cy="61383"/>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lide Title Dark">
  <p:cSld name="Slide Title Dark">
    <p:bg>
      <p:bgPr>
        <a:solidFill>
          <a:srgbClr val="1B2A4A"/>
        </a:solidFill>
        <a:effectLst/>
      </p:bgPr>
    </p:bg>
    <p:spTree>
      <p:nvGrpSpPr>
        <p:cNvPr id="1" name="Shape 99"/>
        <p:cNvGrpSpPr/>
        <p:nvPr/>
      </p:nvGrpSpPr>
      <p:grpSpPr>
        <a:xfrm>
          <a:off x="0" y="0"/>
          <a:ext cx="0" cy="0"/>
          <a:chOff x="0" y="0"/>
          <a:chExt cx="0" cy="0"/>
        </a:xfrm>
      </p:grpSpPr>
      <p:pic>
        <p:nvPicPr>
          <p:cNvPr id="100" name="Google Shape;100;p49"/>
          <p:cNvPicPr preferRelativeResize="0"/>
          <p:nvPr/>
        </p:nvPicPr>
        <p:blipFill rotWithShape="1">
          <a:blip r:embed="rId2">
            <a:alphaModFix/>
          </a:blip>
          <a:srcRect/>
          <a:stretch/>
        </p:blipFill>
        <p:spPr>
          <a:xfrm>
            <a:off x="-2182328" y="1824039"/>
            <a:ext cx="18171246" cy="4301734"/>
          </a:xfrm>
          <a:prstGeom prst="rect">
            <a:avLst/>
          </a:prstGeom>
          <a:noFill/>
          <a:ln>
            <a:noFill/>
          </a:ln>
        </p:spPr>
      </p:pic>
      <p:sp>
        <p:nvSpPr>
          <p:cNvPr id="101" name="Google Shape;101;p49"/>
          <p:cNvSpPr txBox="1">
            <a:spLocks noGrp="1"/>
          </p:cNvSpPr>
          <p:nvPr>
            <p:ph type="title"/>
          </p:nvPr>
        </p:nvSpPr>
        <p:spPr>
          <a:xfrm>
            <a:off x="5827850" y="1635288"/>
            <a:ext cx="5121503" cy="2034035"/>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lt1"/>
              </a:buClr>
              <a:buSzPts val="4100"/>
              <a:buFont typeface="Arial"/>
              <a:buNone/>
              <a:defRPr sz="41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02" name="Google Shape;102;p49"/>
          <p:cNvPicPr preferRelativeResize="0"/>
          <p:nvPr/>
        </p:nvPicPr>
        <p:blipFill rotWithShape="1">
          <a:blip r:embed="rId3">
            <a:alphaModFix/>
          </a:blip>
          <a:srcRect/>
          <a:stretch/>
        </p:blipFill>
        <p:spPr>
          <a:xfrm>
            <a:off x="10421591" y="251557"/>
            <a:ext cx="1483101" cy="803285"/>
          </a:xfrm>
          <a:prstGeom prst="rect">
            <a:avLst/>
          </a:prstGeom>
          <a:noFill/>
          <a:ln>
            <a:noFill/>
          </a:ln>
        </p:spPr>
      </p:pic>
      <p:sp>
        <p:nvSpPr>
          <p:cNvPr id="103" name="Google Shape;103;p49"/>
          <p:cNvSpPr txBox="1">
            <a:spLocks noGrp="1"/>
          </p:cNvSpPr>
          <p:nvPr>
            <p:ph type="body" idx="1"/>
          </p:nvPr>
        </p:nvSpPr>
        <p:spPr>
          <a:xfrm>
            <a:off x="5827850" y="3716215"/>
            <a:ext cx="5121503" cy="12541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sz="1800">
                <a:solidFill>
                  <a:schemeClr val="lt1"/>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49"/>
          <p:cNvSpPr/>
          <p:nvPr/>
        </p:nvSpPr>
        <p:spPr>
          <a:xfrm>
            <a:off x="271304" y="6341650"/>
            <a:ext cx="2919047" cy="300473"/>
          </a:xfrm>
          <a:prstGeom prst="roundRect">
            <a:avLst>
              <a:gd name="adj" fmla="val 50000"/>
            </a:avLst>
          </a:prstGeom>
          <a:noFill/>
          <a:ln w="9525" cap="flat" cmpd="sng">
            <a:solidFill>
              <a:schemeClr val="lt1"/>
            </a:solidFill>
            <a:prstDash val="solid"/>
            <a:miter lim="800000"/>
            <a:headEnd type="none" w="sm" len="sm"/>
            <a:tailEnd type="none" w="sm" len="sm"/>
          </a:ln>
          <a:effectLst>
            <a:outerShdw blurRad="152400" sx="99000" sy="99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5" name="Google Shape;105;p49"/>
          <p:cNvSpPr txBox="1"/>
          <p:nvPr/>
        </p:nvSpPr>
        <p:spPr>
          <a:xfrm>
            <a:off x="317926" y="6365758"/>
            <a:ext cx="225445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lt1"/>
                </a:solidFill>
                <a:latin typeface="Arial"/>
                <a:ea typeface="Arial"/>
                <a:cs typeface="Arial"/>
                <a:sym typeface="Arial"/>
              </a:rPr>
              <a:t>Presenter Name | @presenterhandle</a:t>
            </a:r>
            <a:endParaRPr sz="1400" b="0" i="0" u="none" strike="noStrike" cap="none">
              <a:solidFill>
                <a:srgbClr val="000000"/>
              </a:solidFill>
              <a:latin typeface="Arial"/>
              <a:ea typeface="Arial"/>
              <a:cs typeface="Arial"/>
              <a:sym typeface="Arial"/>
            </a:endParaRPr>
          </a:p>
        </p:txBody>
      </p:sp>
      <p:sp>
        <p:nvSpPr>
          <p:cNvPr id="106" name="Google Shape;106;p49"/>
          <p:cNvSpPr txBox="1">
            <a:spLocks noGrp="1"/>
          </p:cNvSpPr>
          <p:nvPr>
            <p:ph type="body" idx="2"/>
          </p:nvPr>
        </p:nvSpPr>
        <p:spPr>
          <a:xfrm>
            <a:off x="2849483" y="6408917"/>
            <a:ext cx="285604" cy="1596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700"/>
              <a:buNone/>
              <a:defRPr sz="700">
                <a:solidFill>
                  <a:schemeClr val="lt1"/>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7" name="Google Shape;107;p49"/>
          <p:cNvPicPr preferRelativeResize="0"/>
          <p:nvPr/>
        </p:nvPicPr>
        <p:blipFill rotWithShape="1">
          <a:blip r:embed="rId4">
            <a:alphaModFix/>
          </a:blip>
          <a:srcRect/>
          <a:stretch/>
        </p:blipFill>
        <p:spPr>
          <a:xfrm>
            <a:off x="0" y="0"/>
            <a:ext cx="12192000" cy="61383"/>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lide Title Image &amp; Gradient">
  <p:cSld name="Slide Title Image &amp; Gradient">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50"/>
          <p:cNvSpPr/>
          <p:nvPr/>
        </p:nvSpPr>
        <p:spPr>
          <a:xfrm>
            <a:off x="4604273" y="0"/>
            <a:ext cx="7582088" cy="6858000"/>
          </a:xfrm>
          <a:prstGeom prst="rect">
            <a:avLst/>
          </a:prstGeom>
          <a:solidFill>
            <a:schemeClr val="lt1">
              <a:alpha val="8431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0" name="Google Shape;110;p50"/>
          <p:cNvPicPr preferRelativeResize="0"/>
          <p:nvPr/>
        </p:nvPicPr>
        <p:blipFill rotWithShape="1">
          <a:blip r:embed="rId3">
            <a:alphaModFix/>
          </a:blip>
          <a:srcRect/>
          <a:stretch/>
        </p:blipFill>
        <p:spPr>
          <a:xfrm>
            <a:off x="-2182328" y="1824039"/>
            <a:ext cx="18171246" cy="4301734"/>
          </a:xfrm>
          <a:prstGeom prst="rect">
            <a:avLst/>
          </a:prstGeom>
          <a:noFill/>
          <a:ln>
            <a:noFill/>
          </a:ln>
        </p:spPr>
      </p:pic>
      <p:sp>
        <p:nvSpPr>
          <p:cNvPr id="111" name="Google Shape;111;p50"/>
          <p:cNvSpPr txBox="1">
            <a:spLocks noGrp="1"/>
          </p:cNvSpPr>
          <p:nvPr>
            <p:ph type="title"/>
          </p:nvPr>
        </p:nvSpPr>
        <p:spPr>
          <a:xfrm>
            <a:off x="5827850" y="1635288"/>
            <a:ext cx="5121503" cy="2034035"/>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333132"/>
              </a:buClr>
              <a:buSzPts val="4100"/>
              <a:buFont typeface="Arial"/>
              <a:buNone/>
              <a:defRPr sz="4100">
                <a:solidFill>
                  <a:srgbClr val="33313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2" name="Google Shape;112;p50"/>
          <p:cNvPicPr preferRelativeResize="0"/>
          <p:nvPr/>
        </p:nvPicPr>
        <p:blipFill rotWithShape="1">
          <a:blip r:embed="rId4">
            <a:alphaModFix/>
          </a:blip>
          <a:srcRect/>
          <a:stretch/>
        </p:blipFill>
        <p:spPr>
          <a:xfrm>
            <a:off x="10421591" y="251557"/>
            <a:ext cx="1483101" cy="803286"/>
          </a:xfrm>
          <a:prstGeom prst="rect">
            <a:avLst/>
          </a:prstGeom>
          <a:noFill/>
          <a:ln>
            <a:noFill/>
          </a:ln>
        </p:spPr>
      </p:pic>
      <p:sp>
        <p:nvSpPr>
          <p:cNvPr id="113" name="Google Shape;113;p50"/>
          <p:cNvSpPr txBox="1">
            <a:spLocks noGrp="1"/>
          </p:cNvSpPr>
          <p:nvPr>
            <p:ph type="body" idx="1"/>
          </p:nvPr>
        </p:nvSpPr>
        <p:spPr>
          <a:xfrm>
            <a:off x="5827850" y="3716215"/>
            <a:ext cx="5121503" cy="12541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800"/>
              <a:buNone/>
              <a:defRPr sz="18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14" name="Google Shape;114;p50"/>
          <p:cNvPicPr preferRelativeResize="0"/>
          <p:nvPr/>
        </p:nvPicPr>
        <p:blipFill rotWithShape="1">
          <a:blip r:embed="rId5">
            <a:alphaModFix/>
          </a:blip>
          <a:srcRect/>
          <a:stretch/>
        </p:blipFill>
        <p:spPr>
          <a:xfrm>
            <a:off x="0" y="0"/>
            <a:ext cx="12192000" cy="61383"/>
          </a:xfrm>
          <a:prstGeom prst="rect">
            <a:avLst/>
          </a:prstGeom>
          <a:noFill/>
          <a:ln>
            <a:noFill/>
          </a:ln>
        </p:spPr>
      </p:pic>
      <p:sp>
        <p:nvSpPr>
          <p:cNvPr id="115" name="Google Shape;115;p50"/>
          <p:cNvSpPr/>
          <p:nvPr/>
        </p:nvSpPr>
        <p:spPr>
          <a:xfrm>
            <a:off x="271304" y="6341650"/>
            <a:ext cx="2919047" cy="300473"/>
          </a:xfrm>
          <a:prstGeom prst="roundRect">
            <a:avLst>
              <a:gd name="adj" fmla="val 50000"/>
            </a:avLst>
          </a:prstGeom>
          <a:noFill/>
          <a:ln w="9525" cap="flat" cmpd="sng">
            <a:solidFill>
              <a:schemeClr val="lt1"/>
            </a:solidFill>
            <a:prstDash val="solid"/>
            <a:miter lim="800000"/>
            <a:headEnd type="none" w="sm" len="sm"/>
            <a:tailEnd type="none" w="sm" len="sm"/>
          </a:ln>
          <a:effectLst>
            <a:outerShdw blurRad="152400" sx="99000" sy="99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6" name="Google Shape;116;p50"/>
          <p:cNvSpPr txBox="1"/>
          <p:nvPr/>
        </p:nvSpPr>
        <p:spPr>
          <a:xfrm>
            <a:off x="317926" y="6365758"/>
            <a:ext cx="225445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lt1"/>
                </a:solidFill>
                <a:latin typeface="Arial"/>
                <a:ea typeface="Arial"/>
                <a:cs typeface="Arial"/>
                <a:sym typeface="Arial"/>
              </a:rPr>
              <a:t>Presenter Name | @presenterhandle</a:t>
            </a:r>
            <a:endParaRPr sz="1400" b="0" i="0" u="none" strike="noStrike" cap="none">
              <a:solidFill>
                <a:srgbClr val="000000"/>
              </a:solidFill>
              <a:latin typeface="Arial"/>
              <a:ea typeface="Arial"/>
              <a:cs typeface="Arial"/>
              <a:sym typeface="Arial"/>
            </a:endParaRPr>
          </a:p>
        </p:txBody>
      </p:sp>
      <p:sp>
        <p:nvSpPr>
          <p:cNvPr id="117" name="Google Shape;117;p50"/>
          <p:cNvSpPr txBox="1">
            <a:spLocks noGrp="1"/>
          </p:cNvSpPr>
          <p:nvPr>
            <p:ph type="body" idx="2"/>
          </p:nvPr>
        </p:nvSpPr>
        <p:spPr>
          <a:xfrm>
            <a:off x="2849483" y="6408917"/>
            <a:ext cx="285604" cy="1596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700"/>
              <a:buNone/>
              <a:defRPr sz="700">
                <a:solidFill>
                  <a:schemeClr val="lt1"/>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lide Title Image">
  <p:cSld name="Slide Title Image">
    <p:bg>
      <p:bgPr>
        <a:blipFill>
          <a:blip r:embed="rId2">
            <a:alphaModFix/>
          </a:blip>
          <a:stretch>
            <a:fillRect/>
          </a:stretch>
        </a:blipFill>
        <a:effectLst/>
      </p:bgPr>
    </p:bg>
    <p:spTree>
      <p:nvGrpSpPr>
        <p:cNvPr id="1" name="Shape 118"/>
        <p:cNvGrpSpPr/>
        <p:nvPr/>
      </p:nvGrpSpPr>
      <p:grpSpPr>
        <a:xfrm>
          <a:off x="0" y="0"/>
          <a:ext cx="0" cy="0"/>
          <a:chOff x="0" y="0"/>
          <a:chExt cx="0" cy="0"/>
        </a:xfrm>
      </p:grpSpPr>
      <p:sp>
        <p:nvSpPr>
          <p:cNvPr id="119" name="Google Shape;119;p51"/>
          <p:cNvSpPr/>
          <p:nvPr/>
        </p:nvSpPr>
        <p:spPr>
          <a:xfrm>
            <a:off x="4604273" y="0"/>
            <a:ext cx="7582088" cy="6858000"/>
          </a:xfrm>
          <a:prstGeom prst="rect">
            <a:avLst/>
          </a:prstGeom>
          <a:solidFill>
            <a:schemeClr val="lt1">
              <a:alpha val="8431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0" name="Google Shape;120;p51"/>
          <p:cNvPicPr preferRelativeResize="0"/>
          <p:nvPr/>
        </p:nvPicPr>
        <p:blipFill rotWithShape="1">
          <a:blip r:embed="rId3">
            <a:alphaModFix/>
          </a:blip>
          <a:srcRect/>
          <a:stretch/>
        </p:blipFill>
        <p:spPr>
          <a:xfrm>
            <a:off x="-2182328" y="1824039"/>
            <a:ext cx="18171246" cy="4301734"/>
          </a:xfrm>
          <a:prstGeom prst="rect">
            <a:avLst/>
          </a:prstGeom>
          <a:noFill/>
          <a:ln>
            <a:noFill/>
          </a:ln>
        </p:spPr>
      </p:pic>
      <p:sp>
        <p:nvSpPr>
          <p:cNvPr id="121" name="Google Shape;121;p51"/>
          <p:cNvSpPr txBox="1">
            <a:spLocks noGrp="1"/>
          </p:cNvSpPr>
          <p:nvPr>
            <p:ph type="title"/>
          </p:nvPr>
        </p:nvSpPr>
        <p:spPr>
          <a:xfrm>
            <a:off x="5827850" y="1635288"/>
            <a:ext cx="5121503" cy="2034035"/>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333132"/>
              </a:buClr>
              <a:buSzPts val="4100"/>
              <a:buFont typeface="Arial"/>
              <a:buNone/>
              <a:defRPr sz="4100">
                <a:solidFill>
                  <a:srgbClr val="33313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22" name="Google Shape;122;p51"/>
          <p:cNvPicPr preferRelativeResize="0"/>
          <p:nvPr/>
        </p:nvPicPr>
        <p:blipFill rotWithShape="1">
          <a:blip r:embed="rId4">
            <a:alphaModFix/>
          </a:blip>
          <a:srcRect/>
          <a:stretch/>
        </p:blipFill>
        <p:spPr>
          <a:xfrm>
            <a:off x="10421591" y="251557"/>
            <a:ext cx="1483101" cy="803286"/>
          </a:xfrm>
          <a:prstGeom prst="rect">
            <a:avLst/>
          </a:prstGeom>
          <a:noFill/>
          <a:ln>
            <a:noFill/>
          </a:ln>
        </p:spPr>
      </p:pic>
      <p:sp>
        <p:nvSpPr>
          <p:cNvPr id="123" name="Google Shape;123;p51"/>
          <p:cNvSpPr txBox="1">
            <a:spLocks noGrp="1"/>
          </p:cNvSpPr>
          <p:nvPr>
            <p:ph type="body" idx="1"/>
          </p:nvPr>
        </p:nvSpPr>
        <p:spPr>
          <a:xfrm>
            <a:off x="5827850" y="3716215"/>
            <a:ext cx="5121503" cy="12541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800"/>
              <a:buNone/>
              <a:defRPr sz="18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lide Title Image &amp; White Line">
  <p:cSld name="Slide Title Image &amp; White Line">
    <p:bg>
      <p:bgPr>
        <a:blipFill>
          <a:blip r:embed="rId2">
            <a:alphaModFix/>
          </a:blip>
          <a:stretch>
            <a:fillRect/>
          </a:stretch>
        </a:blipFill>
        <a:effectLst/>
      </p:bgPr>
    </p:bg>
    <p:spTree>
      <p:nvGrpSpPr>
        <p:cNvPr id="1" name="Shape 124"/>
        <p:cNvGrpSpPr/>
        <p:nvPr/>
      </p:nvGrpSpPr>
      <p:grpSpPr>
        <a:xfrm>
          <a:off x="0" y="0"/>
          <a:ext cx="0" cy="0"/>
          <a:chOff x="0" y="0"/>
          <a:chExt cx="0" cy="0"/>
        </a:xfrm>
      </p:grpSpPr>
      <p:sp>
        <p:nvSpPr>
          <p:cNvPr id="125" name="Google Shape;125;p52"/>
          <p:cNvSpPr/>
          <p:nvPr/>
        </p:nvSpPr>
        <p:spPr>
          <a:xfrm>
            <a:off x="4604273" y="0"/>
            <a:ext cx="7582088" cy="6858000"/>
          </a:xfrm>
          <a:prstGeom prst="rect">
            <a:avLst/>
          </a:prstGeom>
          <a:solidFill>
            <a:schemeClr val="lt1">
              <a:alpha val="8431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6" name="Google Shape;126;p52"/>
          <p:cNvPicPr preferRelativeResize="0"/>
          <p:nvPr/>
        </p:nvPicPr>
        <p:blipFill rotWithShape="1">
          <a:blip r:embed="rId3">
            <a:alphaModFix/>
          </a:blip>
          <a:srcRect/>
          <a:stretch/>
        </p:blipFill>
        <p:spPr>
          <a:xfrm>
            <a:off x="-2175773" y="1824039"/>
            <a:ext cx="18158136" cy="4301734"/>
          </a:xfrm>
          <a:prstGeom prst="rect">
            <a:avLst/>
          </a:prstGeom>
          <a:noFill/>
          <a:ln>
            <a:noFill/>
          </a:ln>
        </p:spPr>
      </p:pic>
      <p:sp>
        <p:nvSpPr>
          <p:cNvPr id="127" name="Google Shape;127;p52"/>
          <p:cNvSpPr txBox="1">
            <a:spLocks noGrp="1"/>
          </p:cNvSpPr>
          <p:nvPr>
            <p:ph type="title"/>
          </p:nvPr>
        </p:nvSpPr>
        <p:spPr>
          <a:xfrm>
            <a:off x="5827850" y="1635288"/>
            <a:ext cx="5121503" cy="2034035"/>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333132"/>
              </a:buClr>
              <a:buSzPts val="4100"/>
              <a:buFont typeface="Arial"/>
              <a:buNone/>
              <a:defRPr sz="4100">
                <a:solidFill>
                  <a:srgbClr val="33313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28" name="Google Shape;128;p52"/>
          <p:cNvPicPr preferRelativeResize="0"/>
          <p:nvPr/>
        </p:nvPicPr>
        <p:blipFill rotWithShape="1">
          <a:blip r:embed="rId4">
            <a:alphaModFix/>
          </a:blip>
          <a:srcRect/>
          <a:stretch/>
        </p:blipFill>
        <p:spPr>
          <a:xfrm>
            <a:off x="10421591" y="251557"/>
            <a:ext cx="1483101" cy="803286"/>
          </a:xfrm>
          <a:prstGeom prst="rect">
            <a:avLst/>
          </a:prstGeom>
          <a:noFill/>
          <a:ln>
            <a:noFill/>
          </a:ln>
        </p:spPr>
      </p:pic>
      <p:sp>
        <p:nvSpPr>
          <p:cNvPr id="129" name="Google Shape;129;p52"/>
          <p:cNvSpPr txBox="1">
            <a:spLocks noGrp="1"/>
          </p:cNvSpPr>
          <p:nvPr>
            <p:ph type="body" idx="1"/>
          </p:nvPr>
        </p:nvSpPr>
        <p:spPr>
          <a:xfrm>
            <a:off x="5827850" y="3716215"/>
            <a:ext cx="5121503" cy="12541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800"/>
              <a:buNone/>
              <a:defRPr sz="18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0" name="Google Shape;130;p52"/>
          <p:cNvPicPr preferRelativeResize="0"/>
          <p:nvPr/>
        </p:nvPicPr>
        <p:blipFill rotWithShape="1">
          <a:blip r:embed="rId5">
            <a:alphaModFix/>
          </a:blip>
          <a:srcRect/>
          <a:stretch/>
        </p:blipFill>
        <p:spPr>
          <a:xfrm>
            <a:off x="0" y="0"/>
            <a:ext cx="12192000" cy="61383"/>
          </a:xfrm>
          <a:prstGeom prst="rect">
            <a:avLst/>
          </a:prstGeom>
          <a:noFill/>
          <a:ln>
            <a:noFill/>
          </a:ln>
        </p:spPr>
      </p:pic>
      <p:sp>
        <p:nvSpPr>
          <p:cNvPr id="131" name="Google Shape;131;p52"/>
          <p:cNvSpPr/>
          <p:nvPr/>
        </p:nvSpPr>
        <p:spPr>
          <a:xfrm>
            <a:off x="271304" y="6341650"/>
            <a:ext cx="2919047" cy="300473"/>
          </a:xfrm>
          <a:prstGeom prst="roundRect">
            <a:avLst>
              <a:gd name="adj" fmla="val 50000"/>
            </a:avLst>
          </a:prstGeom>
          <a:noFill/>
          <a:ln w="9525" cap="flat" cmpd="sng">
            <a:solidFill>
              <a:schemeClr val="lt1"/>
            </a:solidFill>
            <a:prstDash val="solid"/>
            <a:miter lim="800000"/>
            <a:headEnd type="none" w="sm" len="sm"/>
            <a:tailEnd type="none" w="sm" len="sm"/>
          </a:ln>
          <a:effectLst>
            <a:outerShdw blurRad="152400" sx="99000" sy="99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2" name="Google Shape;132;p52"/>
          <p:cNvSpPr txBox="1"/>
          <p:nvPr/>
        </p:nvSpPr>
        <p:spPr>
          <a:xfrm>
            <a:off x="317926" y="6365758"/>
            <a:ext cx="225445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lt1"/>
                </a:solidFill>
                <a:latin typeface="Arial"/>
                <a:ea typeface="Arial"/>
                <a:cs typeface="Arial"/>
                <a:sym typeface="Arial"/>
              </a:rPr>
              <a:t>Presenter Name | @presenterhandle</a:t>
            </a:r>
            <a:endParaRPr sz="1400" b="0" i="0" u="none" strike="noStrike" cap="none">
              <a:solidFill>
                <a:srgbClr val="000000"/>
              </a:solidFill>
              <a:latin typeface="Arial"/>
              <a:ea typeface="Arial"/>
              <a:cs typeface="Arial"/>
              <a:sym typeface="Arial"/>
            </a:endParaRPr>
          </a:p>
        </p:txBody>
      </p:sp>
      <p:sp>
        <p:nvSpPr>
          <p:cNvPr id="133" name="Google Shape;133;p52"/>
          <p:cNvSpPr txBox="1">
            <a:spLocks noGrp="1"/>
          </p:cNvSpPr>
          <p:nvPr>
            <p:ph type="body" idx="2"/>
          </p:nvPr>
        </p:nvSpPr>
        <p:spPr>
          <a:xfrm>
            <a:off x="2849483" y="6408917"/>
            <a:ext cx="285604" cy="1596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700"/>
              <a:buNone/>
              <a:defRPr sz="700">
                <a:solidFill>
                  <a:schemeClr val="lt1"/>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ullet List Right">
  <p:cSld name="Bullet List Right">
    <p:spTree>
      <p:nvGrpSpPr>
        <p:cNvPr id="1" name="Shape 134"/>
        <p:cNvGrpSpPr/>
        <p:nvPr/>
      </p:nvGrpSpPr>
      <p:grpSpPr>
        <a:xfrm>
          <a:off x="0" y="0"/>
          <a:ext cx="0" cy="0"/>
          <a:chOff x="0" y="0"/>
          <a:chExt cx="0" cy="0"/>
        </a:xfrm>
      </p:grpSpPr>
      <p:pic>
        <p:nvPicPr>
          <p:cNvPr id="135" name="Google Shape;135;p53" descr="Shape, circle&#10;&#10;Description automatically generated"/>
          <p:cNvPicPr preferRelativeResize="0"/>
          <p:nvPr/>
        </p:nvPicPr>
        <p:blipFill rotWithShape="1">
          <a:blip r:embed="rId2">
            <a:alphaModFix/>
          </a:blip>
          <a:srcRect/>
          <a:stretch/>
        </p:blipFill>
        <p:spPr>
          <a:xfrm>
            <a:off x="-1309644" y="827509"/>
            <a:ext cx="7649741" cy="7649741"/>
          </a:xfrm>
          <a:prstGeom prst="rect">
            <a:avLst/>
          </a:prstGeom>
          <a:noFill/>
          <a:ln>
            <a:noFill/>
          </a:ln>
        </p:spPr>
      </p:pic>
      <p:sp>
        <p:nvSpPr>
          <p:cNvPr id="136" name="Google Shape;136;p53"/>
          <p:cNvSpPr/>
          <p:nvPr/>
        </p:nvSpPr>
        <p:spPr>
          <a:xfrm>
            <a:off x="-1087747" y="1046949"/>
            <a:ext cx="7205947" cy="7210861"/>
          </a:xfrm>
          <a:prstGeom prst="ellipse">
            <a:avLst/>
          </a:prstGeom>
          <a:blipFill rotWithShape="1">
            <a:blip r:embed="rId3">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7" name="Google Shape;137;p53"/>
          <p:cNvSpPr txBox="1">
            <a:spLocks noGrp="1"/>
          </p:cNvSpPr>
          <p:nvPr>
            <p:ph type="title"/>
          </p:nvPr>
        </p:nvSpPr>
        <p:spPr>
          <a:xfrm>
            <a:off x="6764139" y="1466868"/>
            <a:ext cx="4611339" cy="61904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5D266D"/>
              </a:buClr>
              <a:buSzPts val="2800"/>
              <a:buFont typeface="Arial"/>
              <a:buNone/>
              <a:defRPr sz="2800">
                <a:solidFill>
                  <a:srgbClr val="5D266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38" name="Google Shape;138;p53"/>
          <p:cNvPicPr preferRelativeResize="0"/>
          <p:nvPr/>
        </p:nvPicPr>
        <p:blipFill rotWithShape="1">
          <a:blip r:embed="rId4">
            <a:alphaModFix/>
          </a:blip>
          <a:srcRect/>
          <a:stretch/>
        </p:blipFill>
        <p:spPr>
          <a:xfrm>
            <a:off x="10421591" y="251557"/>
            <a:ext cx="1483101" cy="803286"/>
          </a:xfrm>
          <a:prstGeom prst="rect">
            <a:avLst/>
          </a:prstGeom>
          <a:noFill/>
          <a:ln>
            <a:noFill/>
          </a:ln>
        </p:spPr>
      </p:pic>
      <p:sp>
        <p:nvSpPr>
          <p:cNvPr id="139" name="Google Shape;139;p53"/>
          <p:cNvSpPr txBox="1">
            <a:spLocks noGrp="1"/>
          </p:cNvSpPr>
          <p:nvPr>
            <p:ph type="body" idx="1"/>
          </p:nvPr>
        </p:nvSpPr>
        <p:spPr>
          <a:xfrm>
            <a:off x="6764140" y="2113492"/>
            <a:ext cx="4617394" cy="3935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2000"/>
              <a:buNone/>
              <a:defRPr sz="20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40" name="Google Shape;140;p53"/>
          <p:cNvPicPr preferRelativeResize="0"/>
          <p:nvPr/>
        </p:nvPicPr>
        <p:blipFill rotWithShape="1">
          <a:blip r:embed="rId5">
            <a:alphaModFix/>
          </a:blip>
          <a:srcRect/>
          <a:stretch/>
        </p:blipFill>
        <p:spPr>
          <a:xfrm>
            <a:off x="0" y="0"/>
            <a:ext cx="12192000" cy="61383"/>
          </a:xfrm>
          <a:prstGeom prst="rect">
            <a:avLst/>
          </a:prstGeom>
          <a:noFill/>
          <a:ln>
            <a:noFill/>
          </a:ln>
        </p:spPr>
      </p:pic>
      <p:sp>
        <p:nvSpPr>
          <p:cNvPr id="141" name="Google Shape;141;p53"/>
          <p:cNvSpPr txBox="1">
            <a:spLocks noGrp="1"/>
          </p:cNvSpPr>
          <p:nvPr>
            <p:ph type="body" idx="2"/>
          </p:nvPr>
        </p:nvSpPr>
        <p:spPr>
          <a:xfrm>
            <a:off x="6764140" y="2876792"/>
            <a:ext cx="4634546" cy="2565273"/>
          </a:xfrm>
          <a:prstGeom prst="rect">
            <a:avLst/>
          </a:prstGeom>
          <a:noFill/>
          <a:ln>
            <a:noFill/>
          </a:ln>
        </p:spPr>
        <p:txBody>
          <a:bodyPr spcFirstLastPara="1" wrap="square" lIns="91425" tIns="45700" rIns="91425" bIns="45700" anchor="t" anchorCtr="0">
            <a:normAutofit/>
          </a:bodyPr>
          <a:lstStyle>
            <a:lvl1pPr marL="457200" lvl="0" indent="-314960" algn="l">
              <a:lnSpc>
                <a:spcPct val="90000"/>
              </a:lnSpc>
              <a:spcBef>
                <a:spcPts val="1000"/>
              </a:spcBef>
              <a:spcAft>
                <a:spcPts val="0"/>
              </a:spcAft>
              <a:buClr>
                <a:srgbClr val="333132"/>
              </a:buClr>
              <a:buSzPts val="1360"/>
              <a:buFont typeface="Arial"/>
              <a:buChar char="•"/>
              <a:defRPr sz="1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ullet List Left">
  <p:cSld name="Bullet List Left">
    <p:spTree>
      <p:nvGrpSpPr>
        <p:cNvPr id="1" name="Shape 142"/>
        <p:cNvGrpSpPr/>
        <p:nvPr/>
      </p:nvGrpSpPr>
      <p:grpSpPr>
        <a:xfrm>
          <a:off x="0" y="0"/>
          <a:ext cx="0" cy="0"/>
          <a:chOff x="0" y="0"/>
          <a:chExt cx="0" cy="0"/>
        </a:xfrm>
      </p:grpSpPr>
      <p:sp>
        <p:nvSpPr>
          <p:cNvPr id="143" name="Google Shape;143;p54"/>
          <p:cNvSpPr/>
          <p:nvPr/>
        </p:nvSpPr>
        <p:spPr>
          <a:xfrm>
            <a:off x="271304" y="6341650"/>
            <a:ext cx="2919047" cy="300473"/>
          </a:xfrm>
          <a:prstGeom prst="roundRect">
            <a:avLst>
              <a:gd name="adj" fmla="val 50000"/>
            </a:avLst>
          </a:prstGeom>
          <a:solidFill>
            <a:schemeClr val="lt1"/>
          </a:solidFill>
          <a:ln>
            <a:noFill/>
          </a:ln>
          <a:effectLst>
            <a:outerShdw blurRad="152400" sx="99000" sy="99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4" name="Google Shape;144;p54" descr="Shape, circle&#10;&#10;Description automatically generated"/>
          <p:cNvPicPr preferRelativeResize="0"/>
          <p:nvPr/>
        </p:nvPicPr>
        <p:blipFill rotWithShape="1">
          <a:blip r:embed="rId2">
            <a:alphaModFix/>
          </a:blip>
          <a:srcRect/>
          <a:stretch/>
        </p:blipFill>
        <p:spPr>
          <a:xfrm>
            <a:off x="5874103" y="1245017"/>
            <a:ext cx="7649741" cy="7649741"/>
          </a:xfrm>
          <a:prstGeom prst="rect">
            <a:avLst/>
          </a:prstGeom>
          <a:noFill/>
          <a:ln>
            <a:noFill/>
          </a:ln>
        </p:spPr>
      </p:pic>
      <p:sp>
        <p:nvSpPr>
          <p:cNvPr id="145" name="Google Shape;145;p54"/>
          <p:cNvSpPr/>
          <p:nvPr/>
        </p:nvSpPr>
        <p:spPr>
          <a:xfrm>
            <a:off x="6096000" y="1464457"/>
            <a:ext cx="7205947" cy="7210861"/>
          </a:xfrm>
          <a:prstGeom prst="ellipse">
            <a:avLst/>
          </a:prstGeom>
          <a:blipFill rotWithShape="1">
            <a:blip r:embed="rId3">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6" name="Google Shape;146;p54"/>
          <p:cNvPicPr preferRelativeResize="0"/>
          <p:nvPr/>
        </p:nvPicPr>
        <p:blipFill rotWithShape="1">
          <a:blip r:embed="rId4">
            <a:alphaModFix/>
          </a:blip>
          <a:srcRect/>
          <a:stretch/>
        </p:blipFill>
        <p:spPr>
          <a:xfrm>
            <a:off x="10421591" y="251557"/>
            <a:ext cx="1483101" cy="803286"/>
          </a:xfrm>
          <a:prstGeom prst="rect">
            <a:avLst/>
          </a:prstGeom>
          <a:noFill/>
          <a:ln>
            <a:noFill/>
          </a:ln>
        </p:spPr>
      </p:pic>
      <p:pic>
        <p:nvPicPr>
          <p:cNvPr id="147" name="Google Shape;147;p54"/>
          <p:cNvPicPr preferRelativeResize="0"/>
          <p:nvPr/>
        </p:nvPicPr>
        <p:blipFill rotWithShape="1">
          <a:blip r:embed="rId5">
            <a:alphaModFix/>
          </a:blip>
          <a:srcRect/>
          <a:stretch/>
        </p:blipFill>
        <p:spPr>
          <a:xfrm>
            <a:off x="0" y="0"/>
            <a:ext cx="12192000" cy="61383"/>
          </a:xfrm>
          <a:prstGeom prst="rect">
            <a:avLst/>
          </a:prstGeom>
          <a:noFill/>
          <a:ln>
            <a:noFill/>
          </a:ln>
        </p:spPr>
      </p:pic>
      <p:sp>
        <p:nvSpPr>
          <p:cNvPr id="148" name="Google Shape;148;p54"/>
          <p:cNvSpPr txBox="1"/>
          <p:nvPr/>
        </p:nvSpPr>
        <p:spPr>
          <a:xfrm>
            <a:off x="317926" y="6365758"/>
            <a:ext cx="225445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333132"/>
                </a:solidFill>
                <a:latin typeface="Arial"/>
                <a:ea typeface="Arial"/>
                <a:cs typeface="Arial"/>
                <a:sym typeface="Arial"/>
              </a:rPr>
              <a:t>Presenter Name | @presenterhandle</a:t>
            </a:r>
            <a:endParaRPr sz="1400" b="0" i="0" u="none" strike="noStrike" cap="none">
              <a:solidFill>
                <a:srgbClr val="000000"/>
              </a:solidFill>
              <a:latin typeface="Arial"/>
              <a:ea typeface="Arial"/>
              <a:cs typeface="Arial"/>
              <a:sym typeface="Arial"/>
            </a:endParaRPr>
          </a:p>
        </p:txBody>
      </p:sp>
      <p:sp>
        <p:nvSpPr>
          <p:cNvPr id="149" name="Google Shape;149;p54"/>
          <p:cNvSpPr txBox="1">
            <a:spLocks noGrp="1"/>
          </p:cNvSpPr>
          <p:nvPr>
            <p:ph type="body" idx="1"/>
          </p:nvPr>
        </p:nvSpPr>
        <p:spPr>
          <a:xfrm>
            <a:off x="2849483" y="6408917"/>
            <a:ext cx="285604" cy="1596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700"/>
              <a:buNone/>
              <a:defRPr sz="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54"/>
          <p:cNvSpPr txBox="1">
            <a:spLocks noGrp="1"/>
          </p:cNvSpPr>
          <p:nvPr>
            <p:ph type="body" idx="2"/>
          </p:nvPr>
        </p:nvSpPr>
        <p:spPr>
          <a:xfrm>
            <a:off x="837775" y="2128927"/>
            <a:ext cx="4535891" cy="2924336"/>
          </a:xfrm>
          <a:prstGeom prst="rect">
            <a:avLst/>
          </a:prstGeom>
          <a:noFill/>
          <a:ln>
            <a:noFill/>
          </a:ln>
        </p:spPr>
        <p:txBody>
          <a:bodyPr spcFirstLastPara="1" wrap="square" lIns="91425" tIns="45700" rIns="91425" bIns="45700" anchor="t" anchorCtr="0">
            <a:normAutofit/>
          </a:bodyPr>
          <a:lstStyle>
            <a:lvl1pPr marL="457200" lvl="0" indent="-314960" algn="l">
              <a:lnSpc>
                <a:spcPct val="90000"/>
              </a:lnSpc>
              <a:spcBef>
                <a:spcPts val="1000"/>
              </a:spcBef>
              <a:spcAft>
                <a:spcPts val="0"/>
              </a:spcAft>
              <a:buClr>
                <a:srgbClr val="333132"/>
              </a:buClr>
              <a:buSzPts val="1360"/>
              <a:buFont typeface="Arial"/>
              <a:buChar char="•"/>
              <a:defRPr sz="1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3_Slide Title Light">
  <p:cSld name="3_Slide Title Light">
    <p:spTree>
      <p:nvGrpSpPr>
        <p:cNvPr id="1" name="Shape 151"/>
        <p:cNvGrpSpPr/>
        <p:nvPr/>
      </p:nvGrpSpPr>
      <p:grpSpPr>
        <a:xfrm>
          <a:off x="0" y="0"/>
          <a:ext cx="0" cy="0"/>
          <a:chOff x="0" y="0"/>
          <a:chExt cx="0" cy="0"/>
        </a:xfrm>
      </p:grpSpPr>
      <p:pic>
        <p:nvPicPr>
          <p:cNvPr id="152" name="Google Shape;152;p55" descr="Shape, circle&#10;&#10;Description automatically generated"/>
          <p:cNvPicPr preferRelativeResize="0"/>
          <p:nvPr/>
        </p:nvPicPr>
        <p:blipFill rotWithShape="1">
          <a:blip r:embed="rId2">
            <a:alphaModFix/>
          </a:blip>
          <a:srcRect/>
          <a:stretch/>
        </p:blipFill>
        <p:spPr>
          <a:xfrm>
            <a:off x="-1309644" y="827509"/>
            <a:ext cx="7649741" cy="7649741"/>
          </a:xfrm>
          <a:prstGeom prst="rect">
            <a:avLst/>
          </a:prstGeom>
          <a:noFill/>
          <a:ln>
            <a:noFill/>
          </a:ln>
        </p:spPr>
      </p:pic>
      <p:sp>
        <p:nvSpPr>
          <p:cNvPr id="153" name="Google Shape;153;p55"/>
          <p:cNvSpPr/>
          <p:nvPr/>
        </p:nvSpPr>
        <p:spPr>
          <a:xfrm>
            <a:off x="-1087747" y="1046949"/>
            <a:ext cx="7205947" cy="7210861"/>
          </a:xfrm>
          <a:prstGeom prst="ellipse">
            <a:avLst/>
          </a:prstGeom>
          <a:blipFill rotWithShape="1">
            <a:blip r:embed="rId3">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4" name="Google Shape;154;p55"/>
          <p:cNvSpPr txBox="1">
            <a:spLocks noGrp="1"/>
          </p:cNvSpPr>
          <p:nvPr>
            <p:ph type="title"/>
          </p:nvPr>
        </p:nvSpPr>
        <p:spPr>
          <a:xfrm>
            <a:off x="6773664" y="1656056"/>
            <a:ext cx="4611340" cy="61904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5D266D"/>
              </a:buClr>
              <a:buSzPts val="2800"/>
              <a:buFont typeface="Arial"/>
              <a:buNone/>
              <a:defRPr sz="2800">
                <a:solidFill>
                  <a:srgbClr val="5D266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55" name="Google Shape;155;p55"/>
          <p:cNvPicPr preferRelativeResize="0"/>
          <p:nvPr/>
        </p:nvPicPr>
        <p:blipFill rotWithShape="1">
          <a:blip r:embed="rId4">
            <a:alphaModFix/>
          </a:blip>
          <a:srcRect/>
          <a:stretch/>
        </p:blipFill>
        <p:spPr>
          <a:xfrm>
            <a:off x="10421591" y="251557"/>
            <a:ext cx="1483101" cy="803286"/>
          </a:xfrm>
          <a:prstGeom prst="rect">
            <a:avLst/>
          </a:prstGeom>
          <a:noFill/>
          <a:ln>
            <a:noFill/>
          </a:ln>
        </p:spPr>
      </p:pic>
      <p:sp>
        <p:nvSpPr>
          <p:cNvPr id="156" name="Google Shape;156;p55"/>
          <p:cNvSpPr txBox="1">
            <a:spLocks noGrp="1"/>
          </p:cNvSpPr>
          <p:nvPr>
            <p:ph type="body" idx="1"/>
          </p:nvPr>
        </p:nvSpPr>
        <p:spPr>
          <a:xfrm>
            <a:off x="6773663" y="2302680"/>
            <a:ext cx="4617395" cy="3935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2000"/>
              <a:buNone/>
              <a:defRPr sz="20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57" name="Google Shape;157;p55"/>
          <p:cNvPicPr preferRelativeResize="0"/>
          <p:nvPr/>
        </p:nvPicPr>
        <p:blipFill rotWithShape="1">
          <a:blip r:embed="rId5">
            <a:alphaModFix/>
          </a:blip>
          <a:srcRect/>
          <a:stretch/>
        </p:blipFill>
        <p:spPr>
          <a:xfrm>
            <a:off x="0" y="0"/>
            <a:ext cx="12192000" cy="61383"/>
          </a:xfrm>
          <a:prstGeom prst="rect">
            <a:avLst/>
          </a:prstGeom>
          <a:noFill/>
          <a:ln>
            <a:noFill/>
          </a:ln>
        </p:spPr>
      </p:pic>
      <p:sp>
        <p:nvSpPr>
          <p:cNvPr id="158" name="Google Shape;158;p55"/>
          <p:cNvSpPr txBox="1">
            <a:spLocks noGrp="1"/>
          </p:cNvSpPr>
          <p:nvPr>
            <p:ph type="body" idx="2"/>
          </p:nvPr>
        </p:nvSpPr>
        <p:spPr>
          <a:xfrm>
            <a:off x="6773663" y="2876792"/>
            <a:ext cx="4634547" cy="25652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360"/>
              <a:buFont typeface="Arial"/>
              <a:buNone/>
              <a:defRPr sz="1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4_Slide Title Light">
  <p:cSld name="4_Slide Title Light">
    <p:spTree>
      <p:nvGrpSpPr>
        <p:cNvPr id="1" name="Shape 159"/>
        <p:cNvGrpSpPr/>
        <p:nvPr/>
      </p:nvGrpSpPr>
      <p:grpSpPr>
        <a:xfrm>
          <a:off x="0" y="0"/>
          <a:ext cx="0" cy="0"/>
          <a:chOff x="0" y="0"/>
          <a:chExt cx="0" cy="0"/>
        </a:xfrm>
      </p:grpSpPr>
      <p:sp>
        <p:nvSpPr>
          <p:cNvPr id="160" name="Google Shape;160;p56"/>
          <p:cNvSpPr/>
          <p:nvPr/>
        </p:nvSpPr>
        <p:spPr>
          <a:xfrm>
            <a:off x="271304" y="6341650"/>
            <a:ext cx="2919047" cy="300473"/>
          </a:xfrm>
          <a:prstGeom prst="roundRect">
            <a:avLst>
              <a:gd name="adj" fmla="val 50000"/>
            </a:avLst>
          </a:prstGeom>
          <a:solidFill>
            <a:schemeClr val="lt1"/>
          </a:solidFill>
          <a:ln>
            <a:noFill/>
          </a:ln>
          <a:effectLst>
            <a:outerShdw blurRad="152400" sx="99000" sy="99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61" name="Google Shape;161;p56" descr="Shape, circle&#10;&#10;Description automatically generated"/>
          <p:cNvPicPr preferRelativeResize="0"/>
          <p:nvPr/>
        </p:nvPicPr>
        <p:blipFill rotWithShape="1">
          <a:blip r:embed="rId2">
            <a:alphaModFix/>
          </a:blip>
          <a:srcRect/>
          <a:stretch/>
        </p:blipFill>
        <p:spPr>
          <a:xfrm>
            <a:off x="7650161" y="1245017"/>
            <a:ext cx="7649741" cy="7649741"/>
          </a:xfrm>
          <a:prstGeom prst="rect">
            <a:avLst/>
          </a:prstGeom>
          <a:noFill/>
          <a:ln>
            <a:noFill/>
          </a:ln>
        </p:spPr>
      </p:pic>
      <p:sp>
        <p:nvSpPr>
          <p:cNvPr id="162" name="Google Shape;162;p56"/>
          <p:cNvSpPr/>
          <p:nvPr/>
        </p:nvSpPr>
        <p:spPr>
          <a:xfrm>
            <a:off x="7872058" y="1464457"/>
            <a:ext cx="7205947" cy="7210861"/>
          </a:xfrm>
          <a:prstGeom prst="ellipse">
            <a:avLst/>
          </a:prstGeom>
          <a:blipFill rotWithShape="1">
            <a:blip r:embed="rId3">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63" name="Google Shape;163;p56"/>
          <p:cNvPicPr preferRelativeResize="0"/>
          <p:nvPr/>
        </p:nvPicPr>
        <p:blipFill rotWithShape="1">
          <a:blip r:embed="rId4">
            <a:alphaModFix/>
          </a:blip>
          <a:srcRect/>
          <a:stretch/>
        </p:blipFill>
        <p:spPr>
          <a:xfrm>
            <a:off x="10421591" y="251557"/>
            <a:ext cx="1483101" cy="803286"/>
          </a:xfrm>
          <a:prstGeom prst="rect">
            <a:avLst/>
          </a:prstGeom>
          <a:noFill/>
          <a:ln>
            <a:noFill/>
          </a:ln>
        </p:spPr>
      </p:pic>
      <p:pic>
        <p:nvPicPr>
          <p:cNvPr id="164" name="Google Shape;164;p56"/>
          <p:cNvPicPr preferRelativeResize="0"/>
          <p:nvPr/>
        </p:nvPicPr>
        <p:blipFill rotWithShape="1">
          <a:blip r:embed="rId5">
            <a:alphaModFix/>
          </a:blip>
          <a:srcRect/>
          <a:stretch/>
        </p:blipFill>
        <p:spPr>
          <a:xfrm>
            <a:off x="0" y="0"/>
            <a:ext cx="12192000" cy="61383"/>
          </a:xfrm>
          <a:prstGeom prst="rect">
            <a:avLst/>
          </a:prstGeom>
          <a:noFill/>
          <a:ln>
            <a:noFill/>
          </a:ln>
        </p:spPr>
      </p:pic>
      <p:sp>
        <p:nvSpPr>
          <p:cNvPr id="165" name="Google Shape;165;p56"/>
          <p:cNvSpPr txBox="1"/>
          <p:nvPr/>
        </p:nvSpPr>
        <p:spPr>
          <a:xfrm>
            <a:off x="317926" y="6365758"/>
            <a:ext cx="225445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333132"/>
                </a:solidFill>
                <a:latin typeface="Arial"/>
                <a:ea typeface="Arial"/>
                <a:cs typeface="Arial"/>
                <a:sym typeface="Arial"/>
              </a:rPr>
              <a:t>Presenter Name | @presenterhandle</a:t>
            </a:r>
            <a:endParaRPr sz="1400" b="0" i="0" u="none" strike="noStrike" cap="none">
              <a:solidFill>
                <a:srgbClr val="000000"/>
              </a:solidFill>
              <a:latin typeface="Arial"/>
              <a:ea typeface="Arial"/>
              <a:cs typeface="Arial"/>
              <a:sym typeface="Arial"/>
            </a:endParaRPr>
          </a:p>
        </p:txBody>
      </p:sp>
      <p:sp>
        <p:nvSpPr>
          <p:cNvPr id="166" name="Google Shape;166;p56"/>
          <p:cNvSpPr txBox="1">
            <a:spLocks noGrp="1"/>
          </p:cNvSpPr>
          <p:nvPr>
            <p:ph type="body" idx="1"/>
          </p:nvPr>
        </p:nvSpPr>
        <p:spPr>
          <a:xfrm>
            <a:off x="2849483" y="6408917"/>
            <a:ext cx="285604" cy="1596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700"/>
              <a:buNone/>
              <a:defRPr sz="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56"/>
          <p:cNvSpPr txBox="1">
            <a:spLocks noGrp="1"/>
          </p:cNvSpPr>
          <p:nvPr>
            <p:ph type="title"/>
          </p:nvPr>
        </p:nvSpPr>
        <p:spPr>
          <a:xfrm>
            <a:off x="831051" y="949019"/>
            <a:ext cx="5121503" cy="61904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5D266D"/>
              </a:buClr>
              <a:buSzPts val="2800"/>
              <a:buFont typeface="Arial"/>
              <a:buNone/>
              <a:defRPr sz="2800">
                <a:solidFill>
                  <a:srgbClr val="5D266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8" name="Google Shape;168;p56"/>
          <p:cNvSpPr txBox="1">
            <a:spLocks noGrp="1"/>
          </p:cNvSpPr>
          <p:nvPr>
            <p:ph type="body" idx="2"/>
          </p:nvPr>
        </p:nvSpPr>
        <p:spPr>
          <a:xfrm>
            <a:off x="831051" y="1595643"/>
            <a:ext cx="5128227" cy="3935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2000"/>
              <a:buNone/>
              <a:defRPr sz="20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9" name="Google Shape;169;p56"/>
          <p:cNvSpPr txBox="1">
            <a:spLocks noGrp="1"/>
          </p:cNvSpPr>
          <p:nvPr>
            <p:ph type="body" idx="3"/>
          </p:nvPr>
        </p:nvSpPr>
        <p:spPr>
          <a:xfrm>
            <a:off x="831051" y="2370180"/>
            <a:ext cx="6171298" cy="2998566"/>
          </a:xfrm>
          <a:prstGeom prst="rect">
            <a:avLst/>
          </a:prstGeom>
          <a:noFill/>
          <a:ln>
            <a:noFill/>
          </a:ln>
        </p:spPr>
        <p:txBody>
          <a:bodyPr spcFirstLastPara="1" wrap="square" lIns="91425" tIns="45700" rIns="91425" bIns="45700" anchor="t" anchorCtr="0">
            <a:normAutofit/>
          </a:bodyPr>
          <a:lstStyle>
            <a:lvl1pPr marL="457200" lvl="0" indent="-314960" algn="l">
              <a:lnSpc>
                <a:spcPct val="90000"/>
              </a:lnSpc>
              <a:spcBef>
                <a:spcPts val="1000"/>
              </a:spcBef>
              <a:spcAft>
                <a:spcPts val="0"/>
              </a:spcAft>
              <a:buClr>
                <a:srgbClr val="333132"/>
              </a:buClr>
              <a:buSzPts val="1360"/>
              <a:buFont typeface="Calibri"/>
              <a:buAutoNum type="arabicPeriod"/>
              <a:defRPr sz="1700" b="1">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5_Slide Title Light">
  <p:cSld name="5_Slide Title Light">
    <p:spTree>
      <p:nvGrpSpPr>
        <p:cNvPr id="1" name="Shape 170"/>
        <p:cNvGrpSpPr/>
        <p:nvPr/>
      </p:nvGrpSpPr>
      <p:grpSpPr>
        <a:xfrm>
          <a:off x="0" y="0"/>
          <a:ext cx="0" cy="0"/>
          <a:chOff x="0" y="0"/>
          <a:chExt cx="0" cy="0"/>
        </a:xfrm>
      </p:grpSpPr>
      <p:pic>
        <p:nvPicPr>
          <p:cNvPr id="171" name="Google Shape;171;p57"/>
          <p:cNvPicPr preferRelativeResize="0"/>
          <p:nvPr/>
        </p:nvPicPr>
        <p:blipFill rotWithShape="1">
          <a:blip r:embed="rId2">
            <a:alphaModFix/>
          </a:blip>
          <a:srcRect/>
          <a:stretch/>
        </p:blipFill>
        <p:spPr>
          <a:xfrm>
            <a:off x="-2145701" y="1382143"/>
            <a:ext cx="15311093" cy="4301734"/>
          </a:xfrm>
          <a:prstGeom prst="rect">
            <a:avLst/>
          </a:prstGeom>
          <a:noFill/>
          <a:ln>
            <a:noFill/>
          </a:ln>
        </p:spPr>
      </p:pic>
      <p:sp>
        <p:nvSpPr>
          <p:cNvPr id="172" name="Google Shape;172;p57"/>
          <p:cNvSpPr/>
          <p:nvPr/>
        </p:nvSpPr>
        <p:spPr>
          <a:xfrm>
            <a:off x="6149869" y="0"/>
            <a:ext cx="6083114" cy="6858000"/>
          </a:xfrm>
          <a:prstGeom prst="rect">
            <a:avLst/>
          </a:prstGeom>
          <a:solidFill>
            <a:srgbClr val="F7F7F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3" name="Google Shape;173;p57"/>
          <p:cNvSpPr txBox="1">
            <a:spLocks noGrp="1"/>
          </p:cNvSpPr>
          <p:nvPr>
            <p:ph type="title"/>
          </p:nvPr>
        </p:nvSpPr>
        <p:spPr>
          <a:xfrm>
            <a:off x="773647" y="1407501"/>
            <a:ext cx="4736199" cy="61904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5D266D"/>
              </a:buClr>
              <a:buSzPts val="2800"/>
              <a:buFont typeface="Arial"/>
              <a:buNone/>
              <a:defRPr sz="2800">
                <a:solidFill>
                  <a:srgbClr val="5D266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74" name="Google Shape;174;p57"/>
          <p:cNvPicPr preferRelativeResize="0"/>
          <p:nvPr/>
        </p:nvPicPr>
        <p:blipFill rotWithShape="1">
          <a:blip r:embed="rId3">
            <a:alphaModFix/>
          </a:blip>
          <a:srcRect/>
          <a:stretch/>
        </p:blipFill>
        <p:spPr>
          <a:xfrm>
            <a:off x="10421591" y="251557"/>
            <a:ext cx="1483101" cy="803286"/>
          </a:xfrm>
          <a:prstGeom prst="rect">
            <a:avLst/>
          </a:prstGeom>
          <a:noFill/>
          <a:ln>
            <a:noFill/>
          </a:ln>
        </p:spPr>
      </p:pic>
      <p:sp>
        <p:nvSpPr>
          <p:cNvPr id="175" name="Google Shape;175;p57"/>
          <p:cNvSpPr txBox="1">
            <a:spLocks noGrp="1"/>
          </p:cNvSpPr>
          <p:nvPr>
            <p:ph type="body" idx="1"/>
          </p:nvPr>
        </p:nvSpPr>
        <p:spPr>
          <a:xfrm>
            <a:off x="773647" y="2053242"/>
            <a:ext cx="4730035" cy="3935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2000"/>
              <a:buNone/>
              <a:defRPr sz="20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6" name="Google Shape;176;p57"/>
          <p:cNvPicPr preferRelativeResize="0"/>
          <p:nvPr/>
        </p:nvPicPr>
        <p:blipFill rotWithShape="1">
          <a:blip r:embed="rId4">
            <a:alphaModFix/>
          </a:blip>
          <a:srcRect/>
          <a:stretch/>
        </p:blipFill>
        <p:spPr>
          <a:xfrm>
            <a:off x="0" y="0"/>
            <a:ext cx="12192000" cy="61383"/>
          </a:xfrm>
          <a:prstGeom prst="rect">
            <a:avLst/>
          </a:prstGeom>
          <a:noFill/>
          <a:ln>
            <a:noFill/>
          </a:ln>
        </p:spPr>
      </p:pic>
      <p:sp>
        <p:nvSpPr>
          <p:cNvPr id="177" name="Google Shape;177;p57"/>
          <p:cNvSpPr txBox="1">
            <a:spLocks noGrp="1"/>
          </p:cNvSpPr>
          <p:nvPr>
            <p:ph type="body" idx="2"/>
          </p:nvPr>
        </p:nvSpPr>
        <p:spPr>
          <a:xfrm>
            <a:off x="773647" y="2704841"/>
            <a:ext cx="4736199" cy="25652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360"/>
              <a:buFont typeface="Arial"/>
              <a:buNone/>
              <a:defRPr sz="1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57"/>
          <p:cNvSpPr/>
          <p:nvPr/>
        </p:nvSpPr>
        <p:spPr>
          <a:xfrm>
            <a:off x="271304" y="6341650"/>
            <a:ext cx="2919047" cy="300473"/>
          </a:xfrm>
          <a:prstGeom prst="roundRect">
            <a:avLst>
              <a:gd name="adj" fmla="val 50000"/>
            </a:avLst>
          </a:prstGeom>
          <a:solidFill>
            <a:schemeClr val="lt1"/>
          </a:solidFill>
          <a:ln>
            <a:noFill/>
          </a:ln>
          <a:effectLst>
            <a:outerShdw blurRad="152400" sx="99000" sy="99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9" name="Google Shape;179;p57"/>
          <p:cNvSpPr txBox="1"/>
          <p:nvPr/>
        </p:nvSpPr>
        <p:spPr>
          <a:xfrm>
            <a:off x="317926" y="6365758"/>
            <a:ext cx="225445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333132"/>
                </a:solidFill>
                <a:latin typeface="Arial"/>
                <a:ea typeface="Arial"/>
                <a:cs typeface="Arial"/>
                <a:sym typeface="Arial"/>
              </a:rPr>
              <a:t>Presenter Name | @presenterhandle</a:t>
            </a:r>
            <a:endParaRPr sz="1400" b="0" i="0" u="none" strike="noStrike" cap="none">
              <a:solidFill>
                <a:srgbClr val="000000"/>
              </a:solidFill>
              <a:latin typeface="Arial"/>
              <a:ea typeface="Arial"/>
              <a:cs typeface="Arial"/>
              <a:sym typeface="Arial"/>
            </a:endParaRPr>
          </a:p>
        </p:txBody>
      </p:sp>
      <p:sp>
        <p:nvSpPr>
          <p:cNvPr id="180" name="Google Shape;180;p57"/>
          <p:cNvSpPr txBox="1">
            <a:spLocks noGrp="1"/>
          </p:cNvSpPr>
          <p:nvPr>
            <p:ph type="body" idx="3"/>
          </p:nvPr>
        </p:nvSpPr>
        <p:spPr>
          <a:xfrm>
            <a:off x="2849483" y="6408917"/>
            <a:ext cx="285604" cy="1596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700"/>
              <a:buNone/>
              <a:defRPr sz="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57"/>
          <p:cNvSpPr txBox="1">
            <a:spLocks noGrp="1"/>
          </p:cNvSpPr>
          <p:nvPr>
            <p:ph type="body" idx="4"/>
          </p:nvPr>
        </p:nvSpPr>
        <p:spPr>
          <a:xfrm>
            <a:off x="6940661" y="2060198"/>
            <a:ext cx="4363162" cy="3935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2000"/>
              <a:buNone/>
              <a:defRPr sz="20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57"/>
          <p:cNvSpPr txBox="1">
            <a:spLocks noGrp="1"/>
          </p:cNvSpPr>
          <p:nvPr>
            <p:ph type="body" idx="5"/>
          </p:nvPr>
        </p:nvSpPr>
        <p:spPr>
          <a:xfrm>
            <a:off x="6940661" y="2715081"/>
            <a:ext cx="4363162" cy="2924336"/>
          </a:xfrm>
          <a:prstGeom prst="rect">
            <a:avLst/>
          </a:prstGeom>
          <a:noFill/>
          <a:ln>
            <a:noFill/>
          </a:ln>
        </p:spPr>
        <p:txBody>
          <a:bodyPr spcFirstLastPara="1" wrap="square" lIns="91425" tIns="45700" rIns="91425" bIns="45700" anchor="t" anchorCtr="0">
            <a:normAutofit/>
          </a:bodyPr>
          <a:lstStyle>
            <a:lvl1pPr marL="457200" lvl="0" indent="-314960" algn="l">
              <a:lnSpc>
                <a:spcPct val="90000"/>
              </a:lnSpc>
              <a:spcBef>
                <a:spcPts val="1000"/>
              </a:spcBef>
              <a:spcAft>
                <a:spcPts val="0"/>
              </a:spcAft>
              <a:buClr>
                <a:srgbClr val="333132"/>
              </a:buClr>
              <a:buSzPts val="1360"/>
              <a:buFont typeface="Arial"/>
              <a:buChar char="•"/>
              <a:defRPr sz="1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9_Slide Title Light">
  <p:cSld name="9_Slide Title Light">
    <p:spTree>
      <p:nvGrpSpPr>
        <p:cNvPr id="1" name="Shape 13"/>
        <p:cNvGrpSpPr/>
        <p:nvPr/>
      </p:nvGrpSpPr>
      <p:grpSpPr>
        <a:xfrm>
          <a:off x="0" y="0"/>
          <a:ext cx="0" cy="0"/>
          <a:chOff x="0" y="0"/>
          <a:chExt cx="0" cy="0"/>
        </a:xfrm>
      </p:grpSpPr>
      <p:sp>
        <p:nvSpPr>
          <p:cNvPr id="14" name="Google Shape;14;p40"/>
          <p:cNvSpPr txBox="1">
            <a:spLocks noGrp="1"/>
          </p:cNvSpPr>
          <p:nvPr>
            <p:ph type="title"/>
          </p:nvPr>
        </p:nvSpPr>
        <p:spPr>
          <a:xfrm>
            <a:off x="340283" y="298756"/>
            <a:ext cx="4736199" cy="435161"/>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5D266D"/>
              </a:buClr>
              <a:buSzPts val="2500"/>
              <a:buFont typeface="Arial"/>
              <a:buNone/>
              <a:defRPr sz="2500">
                <a:solidFill>
                  <a:srgbClr val="5D266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5" name="Google Shape;15;p40"/>
          <p:cNvPicPr preferRelativeResize="0"/>
          <p:nvPr/>
        </p:nvPicPr>
        <p:blipFill rotWithShape="1">
          <a:blip r:embed="rId2">
            <a:alphaModFix/>
          </a:blip>
          <a:srcRect/>
          <a:stretch/>
        </p:blipFill>
        <p:spPr>
          <a:xfrm>
            <a:off x="10421591" y="251557"/>
            <a:ext cx="1483101" cy="803286"/>
          </a:xfrm>
          <a:prstGeom prst="rect">
            <a:avLst/>
          </a:prstGeom>
          <a:noFill/>
          <a:ln>
            <a:noFill/>
          </a:ln>
        </p:spPr>
      </p:pic>
      <p:sp>
        <p:nvSpPr>
          <p:cNvPr id="16" name="Google Shape;16;p40"/>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900"/>
              <a:buNone/>
              <a:defRPr sz="19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 name="Google Shape;17;p40"/>
          <p:cNvPicPr preferRelativeResize="0"/>
          <p:nvPr/>
        </p:nvPicPr>
        <p:blipFill rotWithShape="1">
          <a:blip r:embed="rId3">
            <a:alphaModFix/>
          </a:blip>
          <a:srcRect/>
          <a:stretch/>
        </p:blipFill>
        <p:spPr>
          <a:xfrm>
            <a:off x="0" y="0"/>
            <a:ext cx="12192000" cy="6138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6_Slide Title Light">
  <p:cSld name="6_Slide Title Light">
    <p:spTree>
      <p:nvGrpSpPr>
        <p:cNvPr id="1" name="Shape 183"/>
        <p:cNvGrpSpPr/>
        <p:nvPr/>
      </p:nvGrpSpPr>
      <p:grpSpPr>
        <a:xfrm>
          <a:off x="0" y="0"/>
          <a:ext cx="0" cy="0"/>
          <a:chOff x="0" y="0"/>
          <a:chExt cx="0" cy="0"/>
        </a:xfrm>
      </p:grpSpPr>
      <p:sp>
        <p:nvSpPr>
          <p:cNvPr id="184" name="Google Shape;184;p58"/>
          <p:cNvSpPr/>
          <p:nvPr/>
        </p:nvSpPr>
        <p:spPr>
          <a:xfrm>
            <a:off x="565484" y="1155032"/>
            <a:ext cx="5530516" cy="4656221"/>
          </a:xfrm>
          <a:prstGeom prst="rect">
            <a:avLst/>
          </a:prstGeom>
          <a:blipFill rotWithShape="1">
            <a:blip r:embed="rId2">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5" name="Google Shape;185;p58"/>
          <p:cNvPicPr preferRelativeResize="0"/>
          <p:nvPr/>
        </p:nvPicPr>
        <p:blipFill rotWithShape="1">
          <a:blip r:embed="rId3">
            <a:alphaModFix/>
          </a:blip>
          <a:srcRect/>
          <a:stretch/>
        </p:blipFill>
        <p:spPr>
          <a:xfrm>
            <a:off x="-2193829" y="1851370"/>
            <a:ext cx="15311093" cy="4301734"/>
          </a:xfrm>
          <a:prstGeom prst="rect">
            <a:avLst/>
          </a:prstGeom>
          <a:noFill/>
          <a:ln>
            <a:noFill/>
          </a:ln>
        </p:spPr>
      </p:pic>
      <p:sp>
        <p:nvSpPr>
          <p:cNvPr id="186" name="Google Shape;186;p58"/>
          <p:cNvSpPr txBox="1">
            <a:spLocks noGrp="1"/>
          </p:cNvSpPr>
          <p:nvPr>
            <p:ph type="title"/>
          </p:nvPr>
        </p:nvSpPr>
        <p:spPr>
          <a:xfrm>
            <a:off x="6777404" y="1652269"/>
            <a:ext cx="4634547" cy="61904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5D266D"/>
              </a:buClr>
              <a:buSzPts val="2800"/>
              <a:buFont typeface="Arial"/>
              <a:buNone/>
              <a:defRPr sz="2800">
                <a:solidFill>
                  <a:srgbClr val="5D266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87" name="Google Shape;187;p58"/>
          <p:cNvPicPr preferRelativeResize="0"/>
          <p:nvPr/>
        </p:nvPicPr>
        <p:blipFill rotWithShape="1">
          <a:blip r:embed="rId4">
            <a:alphaModFix/>
          </a:blip>
          <a:srcRect/>
          <a:stretch/>
        </p:blipFill>
        <p:spPr>
          <a:xfrm>
            <a:off x="10421591" y="251557"/>
            <a:ext cx="1483101" cy="803286"/>
          </a:xfrm>
          <a:prstGeom prst="rect">
            <a:avLst/>
          </a:prstGeom>
          <a:noFill/>
          <a:ln>
            <a:noFill/>
          </a:ln>
        </p:spPr>
      </p:pic>
      <p:sp>
        <p:nvSpPr>
          <p:cNvPr id="188" name="Google Shape;188;p58"/>
          <p:cNvSpPr txBox="1">
            <a:spLocks noGrp="1"/>
          </p:cNvSpPr>
          <p:nvPr>
            <p:ph type="body" idx="1"/>
          </p:nvPr>
        </p:nvSpPr>
        <p:spPr>
          <a:xfrm>
            <a:off x="6777404" y="2298010"/>
            <a:ext cx="4634547" cy="3935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2000"/>
              <a:buNone/>
              <a:defRPr sz="20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89" name="Google Shape;189;p58"/>
          <p:cNvPicPr preferRelativeResize="0"/>
          <p:nvPr/>
        </p:nvPicPr>
        <p:blipFill rotWithShape="1">
          <a:blip r:embed="rId5">
            <a:alphaModFix/>
          </a:blip>
          <a:srcRect/>
          <a:stretch/>
        </p:blipFill>
        <p:spPr>
          <a:xfrm>
            <a:off x="0" y="0"/>
            <a:ext cx="12192000" cy="61383"/>
          </a:xfrm>
          <a:prstGeom prst="rect">
            <a:avLst/>
          </a:prstGeom>
          <a:noFill/>
          <a:ln>
            <a:noFill/>
          </a:ln>
        </p:spPr>
      </p:pic>
      <p:sp>
        <p:nvSpPr>
          <p:cNvPr id="190" name="Google Shape;190;p58"/>
          <p:cNvSpPr txBox="1">
            <a:spLocks noGrp="1"/>
          </p:cNvSpPr>
          <p:nvPr>
            <p:ph type="body" idx="2"/>
          </p:nvPr>
        </p:nvSpPr>
        <p:spPr>
          <a:xfrm>
            <a:off x="6777404" y="2949609"/>
            <a:ext cx="4634547" cy="25652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360"/>
              <a:buFont typeface="Arial"/>
              <a:buNone/>
              <a:defRPr sz="1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58"/>
          <p:cNvSpPr/>
          <p:nvPr/>
        </p:nvSpPr>
        <p:spPr>
          <a:xfrm>
            <a:off x="271304" y="6341650"/>
            <a:ext cx="2919047" cy="300473"/>
          </a:xfrm>
          <a:prstGeom prst="roundRect">
            <a:avLst>
              <a:gd name="adj" fmla="val 50000"/>
            </a:avLst>
          </a:prstGeom>
          <a:solidFill>
            <a:schemeClr val="lt1"/>
          </a:solidFill>
          <a:ln>
            <a:noFill/>
          </a:ln>
          <a:effectLst>
            <a:outerShdw blurRad="152400" sx="99000" sy="99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2" name="Google Shape;192;p58"/>
          <p:cNvSpPr txBox="1"/>
          <p:nvPr/>
        </p:nvSpPr>
        <p:spPr>
          <a:xfrm>
            <a:off x="317926" y="6365758"/>
            <a:ext cx="225445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333132"/>
                </a:solidFill>
                <a:latin typeface="Arial"/>
                <a:ea typeface="Arial"/>
                <a:cs typeface="Arial"/>
                <a:sym typeface="Arial"/>
              </a:rPr>
              <a:t>Presenter Name | @presenterhandle</a:t>
            </a:r>
            <a:endParaRPr sz="1400" b="0" i="0" u="none" strike="noStrike" cap="none">
              <a:solidFill>
                <a:srgbClr val="000000"/>
              </a:solidFill>
              <a:latin typeface="Arial"/>
              <a:ea typeface="Arial"/>
              <a:cs typeface="Arial"/>
              <a:sym typeface="Arial"/>
            </a:endParaRPr>
          </a:p>
        </p:txBody>
      </p:sp>
      <p:sp>
        <p:nvSpPr>
          <p:cNvPr id="193" name="Google Shape;193;p58"/>
          <p:cNvSpPr txBox="1">
            <a:spLocks noGrp="1"/>
          </p:cNvSpPr>
          <p:nvPr>
            <p:ph type="body" idx="3"/>
          </p:nvPr>
        </p:nvSpPr>
        <p:spPr>
          <a:xfrm>
            <a:off x="2849483" y="6408917"/>
            <a:ext cx="285604" cy="1596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700"/>
              <a:buNone/>
              <a:defRPr sz="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7_Slide Title Light">
  <p:cSld name="7_Slide Title Light">
    <p:spTree>
      <p:nvGrpSpPr>
        <p:cNvPr id="1" name="Shape 194"/>
        <p:cNvGrpSpPr/>
        <p:nvPr/>
      </p:nvGrpSpPr>
      <p:grpSpPr>
        <a:xfrm>
          <a:off x="0" y="0"/>
          <a:ext cx="0" cy="0"/>
          <a:chOff x="0" y="0"/>
          <a:chExt cx="0" cy="0"/>
        </a:xfrm>
      </p:grpSpPr>
      <p:pic>
        <p:nvPicPr>
          <p:cNvPr id="195" name="Google Shape;195;p59"/>
          <p:cNvPicPr preferRelativeResize="0"/>
          <p:nvPr/>
        </p:nvPicPr>
        <p:blipFill rotWithShape="1">
          <a:blip r:embed="rId2">
            <a:alphaModFix/>
          </a:blip>
          <a:srcRect/>
          <a:stretch/>
        </p:blipFill>
        <p:spPr>
          <a:xfrm>
            <a:off x="-2193829" y="1851370"/>
            <a:ext cx="15311093" cy="4301734"/>
          </a:xfrm>
          <a:prstGeom prst="rect">
            <a:avLst/>
          </a:prstGeom>
          <a:noFill/>
          <a:ln>
            <a:noFill/>
          </a:ln>
        </p:spPr>
      </p:pic>
      <p:sp>
        <p:nvSpPr>
          <p:cNvPr id="196" name="Google Shape;196;p59"/>
          <p:cNvSpPr txBox="1">
            <a:spLocks noGrp="1"/>
          </p:cNvSpPr>
          <p:nvPr>
            <p:ph type="title"/>
          </p:nvPr>
        </p:nvSpPr>
        <p:spPr>
          <a:xfrm>
            <a:off x="6790291" y="1652269"/>
            <a:ext cx="4634546" cy="61904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5D266D"/>
              </a:buClr>
              <a:buSzPts val="2800"/>
              <a:buFont typeface="Arial"/>
              <a:buNone/>
              <a:defRPr sz="2800">
                <a:solidFill>
                  <a:srgbClr val="5D266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97" name="Google Shape;197;p59"/>
          <p:cNvPicPr preferRelativeResize="0"/>
          <p:nvPr/>
        </p:nvPicPr>
        <p:blipFill rotWithShape="1">
          <a:blip r:embed="rId3">
            <a:alphaModFix/>
          </a:blip>
          <a:srcRect/>
          <a:stretch/>
        </p:blipFill>
        <p:spPr>
          <a:xfrm>
            <a:off x="10421591" y="251557"/>
            <a:ext cx="1483101" cy="803286"/>
          </a:xfrm>
          <a:prstGeom prst="rect">
            <a:avLst/>
          </a:prstGeom>
          <a:noFill/>
          <a:ln>
            <a:noFill/>
          </a:ln>
        </p:spPr>
      </p:pic>
      <p:sp>
        <p:nvSpPr>
          <p:cNvPr id="198" name="Google Shape;198;p59"/>
          <p:cNvSpPr txBox="1">
            <a:spLocks noGrp="1"/>
          </p:cNvSpPr>
          <p:nvPr>
            <p:ph type="body" idx="1"/>
          </p:nvPr>
        </p:nvSpPr>
        <p:spPr>
          <a:xfrm>
            <a:off x="6790291" y="2298010"/>
            <a:ext cx="4634546" cy="3935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2000"/>
              <a:buNone/>
              <a:defRPr sz="20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9" name="Google Shape;199;p59"/>
          <p:cNvPicPr preferRelativeResize="0"/>
          <p:nvPr/>
        </p:nvPicPr>
        <p:blipFill rotWithShape="1">
          <a:blip r:embed="rId4">
            <a:alphaModFix/>
          </a:blip>
          <a:srcRect/>
          <a:stretch/>
        </p:blipFill>
        <p:spPr>
          <a:xfrm>
            <a:off x="0" y="0"/>
            <a:ext cx="12192000" cy="61383"/>
          </a:xfrm>
          <a:prstGeom prst="rect">
            <a:avLst/>
          </a:prstGeom>
          <a:noFill/>
          <a:ln>
            <a:noFill/>
          </a:ln>
        </p:spPr>
      </p:pic>
      <p:sp>
        <p:nvSpPr>
          <p:cNvPr id="200" name="Google Shape;200;p59"/>
          <p:cNvSpPr txBox="1">
            <a:spLocks noGrp="1"/>
          </p:cNvSpPr>
          <p:nvPr>
            <p:ph type="body" idx="2"/>
          </p:nvPr>
        </p:nvSpPr>
        <p:spPr>
          <a:xfrm>
            <a:off x="6994222" y="2949609"/>
            <a:ext cx="4419650" cy="25652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360"/>
              <a:buFont typeface="Arial"/>
              <a:buNone/>
              <a:defRPr sz="1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 name="Google Shape;201;p59"/>
          <p:cNvSpPr/>
          <p:nvPr/>
        </p:nvSpPr>
        <p:spPr>
          <a:xfrm>
            <a:off x="271304" y="6341650"/>
            <a:ext cx="2919047" cy="300473"/>
          </a:xfrm>
          <a:prstGeom prst="roundRect">
            <a:avLst>
              <a:gd name="adj" fmla="val 50000"/>
            </a:avLst>
          </a:prstGeom>
          <a:solidFill>
            <a:schemeClr val="lt1"/>
          </a:solidFill>
          <a:ln>
            <a:noFill/>
          </a:ln>
          <a:effectLst>
            <a:outerShdw blurRad="152400" sx="99000" sy="99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2" name="Google Shape;202;p59"/>
          <p:cNvSpPr txBox="1"/>
          <p:nvPr/>
        </p:nvSpPr>
        <p:spPr>
          <a:xfrm>
            <a:off x="317926" y="6365758"/>
            <a:ext cx="225445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333132"/>
                </a:solidFill>
                <a:latin typeface="Arial"/>
                <a:ea typeface="Arial"/>
                <a:cs typeface="Arial"/>
                <a:sym typeface="Arial"/>
              </a:rPr>
              <a:t>Presenter Name | @presenterhandle</a:t>
            </a:r>
            <a:endParaRPr sz="1400" b="0" i="0" u="none" strike="noStrike" cap="none">
              <a:solidFill>
                <a:srgbClr val="000000"/>
              </a:solidFill>
              <a:latin typeface="Arial"/>
              <a:ea typeface="Arial"/>
              <a:cs typeface="Arial"/>
              <a:sym typeface="Arial"/>
            </a:endParaRPr>
          </a:p>
        </p:txBody>
      </p:sp>
      <p:sp>
        <p:nvSpPr>
          <p:cNvPr id="203" name="Google Shape;203;p59"/>
          <p:cNvSpPr txBox="1">
            <a:spLocks noGrp="1"/>
          </p:cNvSpPr>
          <p:nvPr>
            <p:ph type="body" idx="3"/>
          </p:nvPr>
        </p:nvSpPr>
        <p:spPr>
          <a:xfrm>
            <a:off x="2849483" y="6408917"/>
            <a:ext cx="285604" cy="1596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700"/>
              <a:buNone/>
              <a:defRPr sz="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aphicFrame>
        <p:nvGraphicFramePr>
          <p:cNvPr id="204" name="Google Shape;204;p59"/>
          <p:cNvGraphicFramePr/>
          <p:nvPr/>
        </p:nvGraphicFramePr>
        <p:xfrm>
          <a:off x="271304" y="1343118"/>
          <a:ext cx="6660838" cy="4301734"/>
        </p:xfrm>
        <a:graphic>
          <a:graphicData uri="http://schemas.openxmlformats.org/drawingml/2006/chart">
            <c:chart xmlns:c="http://schemas.openxmlformats.org/drawingml/2006/chart" xmlns:r="http://schemas.openxmlformats.org/officeDocument/2006/relationships" r:id="rId5"/>
          </a:graphicData>
        </a:graphic>
      </p:graphicFrame>
      <p:sp>
        <p:nvSpPr>
          <p:cNvPr id="205" name="Google Shape;205;p59"/>
          <p:cNvSpPr/>
          <p:nvPr/>
        </p:nvSpPr>
        <p:spPr>
          <a:xfrm>
            <a:off x="6779325" y="3037733"/>
            <a:ext cx="121132" cy="121132"/>
          </a:xfrm>
          <a:prstGeom prst="ellipse">
            <a:avLst/>
          </a:prstGeom>
          <a:solidFill>
            <a:srgbClr val="3331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6" name="Google Shape;206;p59"/>
          <p:cNvSpPr/>
          <p:nvPr/>
        </p:nvSpPr>
        <p:spPr>
          <a:xfrm>
            <a:off x="6779325" y="3402390"/>
            <a:ext cx="121132" cy="121132"/>
          </a:xfrm>
          <a:prstGeom prst="ellipse">
            <a:avLst/>
          </a:prstGeom>
          <a:solidFill>
            <a:srgbClr val="344EA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7" name="Google Shape;207;p59"/>
          <p:cNvSpPr/>
          <p:nvPr/>
        </p:nvSpPr>
        <p:spPr>
          <a:xfrm>
            <a:off x="6779325" y="3767047"/>
            <a:ext cx="121132" cy="121132"/>
          </a:xfrm>
          <a:prstGeom prst="ellipse">
            <a:avLst/>
          </a:prstGeom>
          <a:solidFill>
            <a:srgbClr val="328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8" name="Google Shape;208;p59"/>
          <p:cNvSpPr/>
          <p:nvPr/>
        </p:nvSpPr>
        <p:spPr>
          <a:xfrm>
            <a:off x="6779325" y="4131703"/>
            <a:ext cx="121132" cy="121132"/>
          </a:xfrm>
          <a:prstGeom prst="ellipse">
            <a:avLst/>
          </a:prstGeom>
          <a:solidFill>
            <a:srgbClr val="98C4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8_Slide Title Light">
  <p:cSld name="8_Slide Title Light">
    <p:spTree>
      <p:nvGrpSpPr>
        <p:cNvPr id="1" name="Shape 209"/>
        <p:cNvGrpSpPr/>
        <p:nvPr/>
      </p:nvGrpSpPr>
      <p:grpSpPr>
        <a:xfrm>
          <a:off x="0" y="0"/>
          <a:ext cx="0" cy="0"/>
          <a:chOff x="0" y="0"/>
          <a:chExt cx="0" cy="0"/>
        </a:xfrm>
      </p:grpSpPr>
      <p:pic>
        <p:nvPicPr>
          <p:cNvPr id="210" name="Google Shape;210;p60"/>
          <p:cNvPicPr preferRelativeResize="0"/>
          <p:nvPr/>
        </p:nvPicPr>
        <p:blipFill rotWithShape="1">
          <a:blip r:embed="rId2">
            <a:alphaModFix/>
          </a:blip>
          <a:srcRect/>
          <a:stretch/>
        </p:blipFill>
        <p:spPr>
          <a:xfrm>
            <a:off x="-2193829" y="1851370"/>
            <a:ext cx="15311093" cy="4301734"/>
          </a:xfrm>
          <a:prstGeom prst="rect">
            <a:avLst/>
          </a:prstGeom>
          <a:noFill/>
          <a:ln>
            <a:noFill/>
          </a:ln>
        </p:spPr>
      </p:pic>
      <p:sp>
        <p:nvSpPr>
          <p:cNvPr id="211" name="Google Shape;211;p60"/>
          <p:cNvSpPr txBox="1">
            <a:spLocks noGrp="1"/>
          </p:cNvSpPr>
          <p:nvPr>
            <p:ph type="title"/>
          </p:nvPr>
        </p:nvSpPr>
        <p:spPr>
          <a:xfrm>
            <a:off x="6790291" y="1652269"/>
            <a:ext cx="4608396" cy="61904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5D266D"/>
              </a:buClr>
              <a:buSzPts val="2800"/>
              <a:buFont typeface="Arial"/>
              <a:buNone/>
              <a:defRPr sz="2800">
                <a:solidFill>
                  <a:srgbClr val="5D266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12" name="Google Shape;212;p60"/>
          <p:cNvPicPr preferRelativeResize="0"/>
          <p:nvPr/>
        </p:nvPicPr>
        <p:blipFill rotWithShape="1">
          <a:blip r:embed="rId3">
            <a:alphaModFix/>
          </a:blip>
          <a:srcRect/>
          <a:stretch/>
        </p:blipFill>
        <p:spPr>
          <a:xfrm>
            <a:off x="10421591" y="251557"/>
            <a:ext cx="1483101" cy="803286"/>
          </a:xfrm>
          <a:prstGeom prst="rect">
            <a:avLst/>
          </a:prstGeom>
          <a:noFill/>
          <a:ln>
            <a:noFill/>
          </a:ln>
        </p:spPr>
      </p:pic>
      <p:sp>
        <p:nvSpPr>
          <p:cNvPr id="213" name="Google Shape;213;p60"/>
          <p:cNvSpPr txBox="1">
            <a:spLocks noGrp="1"/>
          </p:cNvSpPr>
          <p:nvPr>
            <p:ph type="body" idx="1"/>
          </p:nvPr>
        </p:nvSpPr>
        <p:spPr>
          <a:xfrm>
            <a:off x="6790291" y="2298010"/>
            <a:ext cx="4634546" cy="3935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2000"/>
              <a:buNone/>
              <a:defRPr sz="20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4" name="Google Shape;214;p60"/>
          <p:cNvPicPr preferRelativeResize="0"/>
          <p:nvPr/>
        </p:nvPicPr>
        <p:blipFill rotWithShape="1">
          <a:blip r:embed="rId4">
            <a:alphaModFix/>
          </a:blip>
          <a:srcRect/>
          <a:stretch/>
        </p:blipFill>
        <p:spPr>
          <a:xfrm>
            <a:off x="0" y="0"/>
            <a:ext cx="12192000" cy="61383"/>
          </a:xfrm>
          <a:prstGeom prst="rect">
            <a:avLst/>
          </a:prstGeom>
          <a:noFill/>
          <a:ln>
            <a:noFill/>
          </a:ln>
        </p:spPr>
      </p:pic>
      <p:sp>
        <p:nvSpPr>
          <p:cNvPr id="215" name="Google Shape;215;p60"/>
          <p:cNvSpPr txBox="1">
            <a:spLocks noGrp="1"/>
          </p:cNvSpPr>
          <p:nvPr>
            <p:ph type="body" idx="2"/>
          </p:nvPr>
        </p:nvSpPr>
        <p:spPr>
          <a:xfrm>
            <a:off x="6994221" y="2949609"/>
            <a:ext cx="4404465" cy="25652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360"/>
              <a:buFont typeface="Arial"/>
              <a:buNone/>
              <a:defRPr sz="1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60"/>
          <p:cNvSpPr/>
          <p:nvPr/>
        </p:nvSpPr>
        <p:spPr>
          <a:xfrm>
            <a:off x="271304" y="6341650"/>
            <a:ext cx="2919047" cy="300473"/>
          </a:xfrm>
          <a:prstGeom prst="roundRect">
            <a:avLst>
              <a:gd name="adj" fmla="val 50000"/>
            </a:avLst>
          </a:prstGeom>
          <a:solidFill>
            <a:schemeClr val="lt1"/>
          </a:solidFill>
          <a:ln>
            <a:noFill/>
          </a:ln>
          <a:effectLst>
            <a:outerShdw blurRad="152400" sx="99000" sy="99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7" name="Google Shape;217;p60"/>
          <p:cNvSpPr txBox="1"/>
          <p:nvPr/>
        </p:nvSpPr>
        <p:spPr>
          <a:xfrm>
            <a:off x="317926" y="6365758"/>
            <a:ext cx="225445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333132"/>
                </a:solidFill>
                <a:latin typeface="Arial"/>
                <a:ea typeface="Arial"/>
                <a:cs typeface="Arial"/>
                <a:sym typeface="Arial"/>
              </a:rPr>
              <a:t>Presenter Name | @presenterhandle</a:t>
            </a:r>
            <a:endParaRPr sz="1400" b="0" i="0" u="none" strike="noStrike" cap="none">
              <a:solidFill>
                <a:srgbClr val="000000"/>
              </a:solidFill>
              <a:latin typeface="Arial"/>
              <a:ea typeface="Arial"/>
              <a:cs typeface="Arial"/>
              <a:sym typeface="Arial"/>
            </a:endParaRPr>
          </a:p>
        </p:txBody>
      </p:sp>
      <p:sp>
        <p:nvSpPr>
          <p:cNvPr id="218" name="Google Shape;218;p60"/>
          <p:cNvSpPr txBox="1">
            <a:spLocks noGrp="1"/>
          </p:cNvSpPr>
          <p:nvPr>
            <p:ph type="body" idx="3"/>
          </p:nvPr>
        </p:nvSpPr>
        <p:spPr>
          <a:xfrm>
            <a:off x="2849483" y="6408917"/>
            <a:ext cx="285604" cy="1596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700"/>
              <a:buNone/>
              <a:defRPr sz="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aphicFrame>
        <p:nvGraphicFramePr>
          <p:cNvPr id="219" name="Google Shape;219;p60"/>
          <p:cNvGraphicFramePr/>
          <p:nvPr/>
        </p:nvGraphicFramePr>
        <p:xfrm>
          <a:off x="271304" y="1343118"/>
          <a:ext cx="6660838" cy="4301734"/>
        </p:xfrm>
        <a:graphic>
          <a:graphicData uri="http://schemas.openxmlformats.org/drawingml/2006/chart">
            <c:chart xmlns:c="http://schemas.openxmlformats.org/drawingml/2006/chart" xmlns:r="http://schemas.openxmlformats.org/officeDocument/2006/relationships" r:id="rId5"/>
          </a:graphicData>
        </a:graphic>
      </p:graphicFrame>
      <p:sp>
        <p:nvSpPr>
          <p:cNvPr id="220" name="Google Shape;220;p60"/>
          <p:cNvSpPr/>
          <p:nvPr/>
        </p:nvSpPr>
        <p:spPr>
          <a:xfrm>
            <a:off x="6779325" y="3037733"/>
            <a:ext cx="121132" cy="121132"/>
          </a:xfrm>
          <a:prstGeom prst="ellipse">
            <a:avLst/>
          </a:prstGeom>
          <a:solidFill>
            <a:srgbClr val="3331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1" name="Google Shape;221;p60"/>
          <p:cNvSpPr/>
          <p:nvPr/>
        </p:nvSpPr>
        <p:spPr>
          <a:xfrm>
            <a:off x="6779325" y="3398855"/>
            <a:ext cx="121132" cy="121132"/>
          </a:xfrm>
          <a:prstGeom prst="ellipse">
            <a:avLst/>
          </a:prstGeom>
          <a:solidFill>
            <a:srgbClr val="344EA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2" name="Google Shape;222;p60"/>
          <p:cNvSpPr/>
          <p:nvPr/>
        </p:nvSpPr>
        <p:spPr>
          <a:xfrm>
            <a:off x="6779325" y="3759977"/>
            <a:ext cx="121132" cy="121132"/>
          </a:xfrm>
          <a:prstGeom prst="ellipse">
            <a:avLst/>
          </a:prstGeom>
          <a:solidFill>
            <a:srgbClr val="328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3" name="Google Shape;223;p60"/>
          <p:cNvSpPr/>
          <p:nvPr/>
        </p:nvSpPr>
        <p:spPr>
          <a:xfrm>
            <a:off x="6779325" y="4121099"/>
            <a:ext cx="121132" cy="121132"/>
          </a:xfrm>
          <a:prstGeom prst="ellipse">
            <a:avLst/>
          </a:prstGeom>
          <a:solidFill>
            <a:srgbClr val="5D266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4" name="Google Shape;224;p60"/>
          <p:cNvSpPr/>
          <p:nvPr/>
        </p:nvSpPr>
        <p:spPr>
          <a:xfrm>
            <a:off x="6779325" y="4482221"/>
            <a:ext cx="121132" cy="121132"/>
          </a:xfrm>
          <a:prstGeom prst="ellipse">
            <a:avLst/>
          </a:prstGeom>
          <a:solidFill>
            <a:srgbClr val="CF414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5" name="Google Shape;225;p60"/>
          <p:cNvSpPr/>
          <p:nvPr/>
        </p:nvSpPr>
        <p:spPr>
          <a:xfrm>
            <a:off x="6779325" y="4843345"/>
            <a:ext cx="121132" cy="121132"/>
          </a:xfrm>
          <a:prstGeom prst="ellipse">
            <a:avLst/>
          </a:prstGeom>
          <a:solidFill>
            <a:srgbClr val="D779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0_Slide Title Light">
  <p:cSld name="10_Slide Title Light">
    <p:spTree>
      <p:nvGrpSpPr>
        <p:cNvPr id="1" name="Shape 226"/>
        <p:cNvGrpSpPr/>
        <p:nvPr/>
      </p:nvGrpSpPr>
      <p:grpSpPr>
        <a:xfrm>
          <a:off x="0" y="0"/>
          <a:ext cx="0" cy="0"/>
          <a:chOff x="0" y="0"/>
          <a:chExt cx="0" cy="0"/>
        </a:xfrm>
      </p:grpSpPr>
      <p:pic>
        <p:nvPicPr>
          <p:cNvPr id="227" name="Google Shape;227;p61"/>
          <p:cNvPicPr preferRelativeResize="0"/>
          <p:nvPr/>
        </p:nvPicPr>
        <p:blipFill rotWithShape="1">
          <a:blip r:embed="rId2">
            <a:alphaModFix/>
          </a:blip>
          <a:srcRect/>
          <a:stretch/>
        </p:blipFill>
        <p:spPr>
          <a:xfrm>
            <a:off x="-2585229" y="1386917"/>
            <a:ext cx="15311093" cy="4301734"/>
          </a:xfrm>
          <a:prstGeom prst="rect">
            <a:avLst/>
          </a:prstGeom>
          <a:noFill/>
          <a:ln>
            <a:noFill/>
          </a:ln>
        </p:spPr>
      </p:pic>
      <p:sp>
        <p:nvSpPr>
          <p:cNvPr id="228" name="Google Shape;228;p61"/>
          <p:cNvSpPr txBox="1">
            <a:spLocks noGrp="1"/>
          </p:cNvSpPr>
          <p:nvPr>
            <p:ph type="title"/>
          </p:nvPr>
        </p:nvSpPr>
        <p:spPr>
          <a:xfrm>
            <a:off x="340283" y="298756"/>
            <a:ext cx="4736199" cy="435161"/>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5D266D"/>
              </a:buClr>
              <a:buSzPts val="2500"/>
              <a:buFont typeface="Arial"/>
              <a:buNone/>
              <a:defRPr sz="2500">
                <a:solidFill>
                  <a:srgbClr val="5D266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29" name="Google Shape;229;p61"/>
          <p:cNvPicPr preferRelativeResize="0"/>
          <p:nvPr/>
        </p:nvPicPr>
        <p:blipFill rotWithShape="1">
          <a:blip r:embed="rId3">
            <a:alphaModFix/>
          </a:blip>
          <a:srcRect/>
          <a:stretch/>
        </p:blipFill>
        <p:spPr>
          <a:xfrm>
            <a:off x="10421591" y="251557"/>
            <a:ext cx="1483101" cy="803286"/>
          </a:xfrm>
          <a:prstGeom prst="rect">
            <a:avLst/>
          </a:prstGeom>
          <a:noFill/>
          <a:ln>
            <a:noFill/>
          </a:ln>
        </p:spPr>
      </p:pic>
      <p:sp>
        <p:nvSpPr>
          <p:cNvPr id="230" name="Google Shape;230;p61"/>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900"/>
              <a:buNone/>
              <a:defRPr sz="19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1" name="Google Shape;231;p61"/>
          <p:cNvPicPr preferRelativeResize="0"/>
          <p:nvPr/>
        </p:nvPicPr>
        <p:blipFill rotWithShape="1">
          <a:blip r:embed="rId4">
            <a:alphaModFix/>
          </a:blip>
          <a:srcRect/>
          <a:stretch/>
        </p:blipFill>
        <p:spPr>
          <a:xfrm>
            <a:off x="0" y="0"/>
            <a:ext cx="12192000" cy="61383"/>
          </a:xfrm>
          <a:prstGeom prst="rect">
            <a:avLst/>
          </a:prstGeom>
          <a:noFill/>
          <a:ln>
            <a:noFill/>
          </a:ln>
        </p:spPr>
      </p:pic>
      <p:sp>
        <p:nvSpPr>
          <p:cNvPr id="232" name="Google Shape;232;p61"/>
          <p:cNvSpPr/>
          <p:nvPr/>
        </p:nvSpPr>
        <p:spPr>
          <a:xfrm>
            <a:off x="271304" y="6341650"/>
            <a:ext cx="2919047" cy="300473"/>
          </a:xfrm>
          <a:prstGeom prst="roundRect">
            <a:avLst>
              <a:gd name="adj" fmla="val 50000"/>
            </a:avLst>
          </a:prstGeom>
          <a:solidFill>
            <a:schemeClr val="lt1"/>
          </a:solidFill>
          <a:ln>
            <a:noFill/>
          </a:ln>
          <a:effectLst>
            <a:outerShdw blurRad="152400" sx="99000" sy="99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3" name="Google Shape;233;p61"/>
          <p:cNvSpPr txBox="1"/>
          <p:nvPr/>
        </p:nvSpPr>
        <p:spPr>
          <a:xfrm>
            <a:off x="317926" y="6365758"/>
            <a:ext cx="225445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333132"/>
                </a:solidFill>
                <a:latin typeface="Arial"/>
                <a:ea typeface="Arial"/>
                <a:cs typeface="Arial"/>
                <a:sym typeface="Arial"/>
              </a:rPr>
              <a:t>Presenter Name | @presenterhandle</a:t>
            </a:r>
            <a:endParaRPr sz="1400" b="0" i="0" u="none" strike="noStrike" cap="none">
              <a:solidFill>
                <a:srgbClr val="000000"/>
              </a:solidFill>
              <a:latin typeface="Arial"/>
              <a:ea typeface="Arial"/>
              <a:cs typeface="Arial"/>
              <a:sym typeface="Arial"/>
            </a:endParaRPr>
          </a:p>
        </p:txBody>
      </p:sp>
      <p:sp>
        <p:nvSpPr>
          <p:cNvPr id="234" name="Google Shape;234;p61"/>
          <p:cNvSpPr txBox="1">
            <a:spLocks noGrp="1"/>
          </p:cNvSpPr>
          <p:nvPr>
            <p:ph type="body" idx="2"/>
          </p:nvPr>
        </p:nvSpPr>
        <p:spPr>
          <a:xfrm>
            <a:off x="2849483" y="6408917"/>
            <a:ext cx="285604" cy="1596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700"/>
              <a:buNone/>
              <a:defRPr sz="7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5" name="Google Shape;235;p61" descr="Shape, circle&#10;&#10;Description automatically generated"/>
          <p:cNvPicPr preferRelativeResize="0"/>
          <p:nvPr/>
        </p:nvPicPr>
        <p:blipFill rotWithShape="1">
          <a:blip r:embed="rId5">
            <a:alphaModFix/>
          </a:blip>
          <a:srcRect/>
          <a:stretch/>
        </p:blipFill>
        <p:spPr>
          <a:xfrm>
            <a:off x="340283" y="1777342"/>
            <a:ext cx="1552183" cy="1552183"/>
          </a:xfrm>
          <a:prstGeom prst="rect">
            <a:avLst/>
          </a:prstGeom>
          <a:noFill/>
          <a:ln>
            <a:noFill/>
          </a:ln>
        </p:spPr>
      </p:pic>
      <p:sp>
        <p:nvSpPr>
          <p:cNvPr id="236" name="Google Shape;236;p61"/>
          <p:cNvSpPr/>
          <p:nvPr/>
        </p:nvSpPr>
        <p:spPr>
          <a:xfrm>
            <a:off x="430380" y="1866971"/>
            <a:ext cx="1371989" cy="1372925"/>
          </a:xfrm>
          <a:prstGeom prst="ellipse">
            <a:avLst/>
          </a:prstGeom>
          <a:blipFill rotWithShape="1">
            <a:blip r:embed="rId6">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7" name="Google Shape;237;p61"/>
          <p:cNvSpPr txBox="1">
            <a:spLocks noGrp="1"/>
          </p:cNvSpPr>
          <p:nvPr>
            <p:ph type="body" idx="3"/>
          </p:nvPr>
        </p:nvSpPr>
        <p:spPr>
          <a:xfrm>
            <a:off x="1944534" y="1948264"/>
            <a:ext cx="2274547" cy="5821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5D266D"/>
              </a:buClr>
              <a:buSzPts val="1800"/>
              <a:buNone/>
              <a:defRPr sz="1800">
                <a:solidFill>
                  <a:srgbClr val="5D266D"/>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 name="Google Shape;238;p61"/>
          <p:cNvSpPr txBox="1">
            <a:spLocks noGrp="1"/>
          </p:cNvSpPr>
          <p:nvPr>
            <p:ph type="body" idx="4"/>
          </p:nvPr>
        </p:nvSpPr>
        <p:spPr>
          <a:xfrm>
            <a:off x="1944534" y="2532692"/>
            <a:ext cx="2274547" cy="24114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200"/>
              <a:buNone/>
              <a:defRPr sz="1200" b="1">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9" name="Google Shape;239;p61"/>
          <p:cNvSpPr txBox="1">
            <a:spLocks noGrp="1"/>
          </p:cNvSpPr>
          <p:nvPr>
            <p:ph type="body" idx="5"/>
          </p:nvPr>
        </p:nvSpPr>
        <p:spPr>
          <a:xfrm>
            <a:off x="1944816" y="2775934"/>
            <a:ext cx="2274265" cy="26904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200"/>
              <a:buNone/>
              <a:defRPr sz="12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40" name="Google Shape;240;p61" descr="Shape, circle&#10;&#10;Description automatically generated"/>
          <p:cNvPicPr preferRelativeResize="0"/>
          <p:nvPr/>
        </p:nvPicPr>
        <p:blipFill rotWithShape="1">
          <a:blip r:embed="rId5">
            <a:alphaModFix/>
          </a:blip>
          <a:srcRect/>
          <a:stretch/>
        </p:blipFill>
        <p:spPr>
          <a:xfrm>
            <a:off x="340283" y="3703429"/>
            <a:ext cx="1552183" cy="1552183"/>
          </a:xfrm>
          <a:prstGeom prst="rect">
            <a:avLst/>
          </a:prstGeom>
          <a:noFill/>
          <a:ln>
            <a:noFill/>
          </a:ln>
        </p:spPr>
      </p:pic>
      <p:sp>
        <p:nvSpPr>
          <p:cNvPr id="241" name="Google Shape;241;p61"/>
          <p:cNvSpPr/>
          <p:nvPr/>
        </p:nvSpPr>
        <p:spPr>
          <a:xfrm>
            <a:off x="430380" y="3793058"/>
            <a:ext cx="1371989" cy="1372925"/>
          </a:xfrm>
          <a:prstGeom prst="ellipse">
            <a:avLst/>
          </a:prstGeom>
          <a:blipFill rotWithShape="1">
            <a:blip r:embed="rId6">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2" name="Google Shape;242;p61"/>
          <p:cNvSpPr txBox="1">
            <a:spLocks noGrp="1"/>
          </p:cNvSpPr>
          <p:nvPr>
            <p:ph type="body" idx="6"/>
          </p:nvPr>
        </p:nvSpPr>
        <p:spPr>
          <a:xfrm>
            <a:off x="1944534" y="3874351"/>
            <a:ext cx="2274547" cy="5821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5D266D"/>
              </a:buClr>
              <a:buSzPts val="1800"/>
              <a:buNone/>
              <a:defRPr sz="1800">
                <a:solidFill>
                  <a:srgbClr val="5D266D"/>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3" name="Google Shape;243;p61"/>
          <p:cNvSpPr txBox="1">
            <a:spLocks noGrp="1"/>
          </p:cNvSpPr>
          <p:nvPr>
            <p:ph type="body" idx="7"/>
          </p:nvPr>
        </p:nvSpPr>
        <p:spPr>
          <a:xfrm>
            <a:off x="1944534" y="4458779"/>
            <a:ext cx="2274547" cy="24114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200"/>
              <a:buNone/>
              <a:defRPr sz="1200" b="1">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61"/>
          <p:cNvSpPr txBox="1">
            <a:spLocks noGrp="1"/>
          </p:cNvSpPr>
          <p:nvPr>
            <p:ph type="body" idx="8"/>
          </p:nvPr>
        </p:nvSpPr>
        <p:spPr>
          <a:xfrm>
            <a:off x="1944816" y="4702021"/>
            <a:ext cx="2274265" cy="26904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200"/>
              <a:buNone/>
              <a:defRPr sz="12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45" name="Google Shape;245;p61" descr="Shape, circle&#10;&#10;Description automatically generated"/>
          <p:cNvPicPr preferRelativeResize="0"/>
          <p:nvPr/>
        </p:nvPicPr>
        <p:blipFill rotWithShape="1">
          <a:blip r:embed="rId5">
            <a:alphaModFix/>
          </a:blip>
          <a:srcRect/>
          <a:stretch/>
        </p:blipFill>
        <p:spPr>
          <a:xfrm>
            <a:off x="4303140" y="1777342"/>
            <a:ext cx="1552183" cy="1552183"/>
          </a:xfrm>
          <a:prstGeom prst="rect">
            <a:avLst/>
          </a:prstGeom>
          <a:noFill/>
          <a:ln>
            <a:noFill/>
          </a:ln>
        </p:spPr>
      </p:pic>
      <p:sp>
        <p:nvSpPr>
          <p:cNvPr id="246" name="Google Shape;246;p61"/>
          <p:cNvSpPr/>
          <p:nvPr/>
        </p:nvSpPr>
        <p:spPr>
          <a:xfrm>
            <a:off x="4393237" y="1866971"/>
            <a:ext cx="1371989" cy="1372925"/>
          </a:xfrm>
          <a:prstGeom prst="ellipse">
            <a:avLst/>
          </a:prstGeom>
          <a:blipFill rotWithShape="1">
            <a:blip r:embed="rId6">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7" name="Google Shape;247;p61"/>
          <p:cNvSpPr txBox="1">
            <a:spLocks noGrp="1"/>
          </p:cNvSpPr>
          <p:nvPr>
            <p:ph type="body" idx="9"/>
          </p:nvPr>
        </p:nvSpPr>
        <p:spPr>
          <a:xfrm>
            <a:off x="5907391" y="1948264"/>
            <a:ext cx="2274547" cy="5821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5D266D"/>
              </a:buClr>
              <a:buSzPts val="1800"/>
              <a:buNone/>
              <a:defRPr sz="1800">
                <a:solidFill>
                  <a:srgbClr val="5D266D"/>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8" name="Google Shape;248;p61"/>
          <p:cNvSpPr txBox="1">
            <a:spLocks noGrp="1"/>
          </p:cNvSpPr>
          <p:nvPr>
            <p:ph type="body" idx="13"/>
          </p:nvPr>
        </p:nvSpPr>
        <p:spPr>
          <a:xfrm>
            <a:off x="5907391" y="2532692"/>
            <a:ext cx="2274547" cy="24114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200"/>
              <a:buNone/>
              <a:defRPr sz="1200" b="1">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9" name="Google Shape;249;p61"/>
          <p:cNvSpPr txBox="1">
            <a:spLocks noGrp="1"/>
          </p:cNvSpPr>
          <p:nvPr>
            <p:ph type="body" idx="14"/>
          </p:nvPr>
        </p:nvSpPr>
        <p:spPr>
          <a:xfrm>
            <a:off x="5907673" y="2775934"/>
            <a:ext cx="2274265" cy="26904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200"/>
              <a:buNone/>
              <a:defRPr sz="12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50" name="Google Shape;250;p61" descr="Shape, circle&#10;&#10;Description automatically generated"/>
          <p:cNvPicPr preferRelativeResize="0"/>
          <p:nvPr/>
        </p:nvPicPr>
        <p:blipFill rotWithShape="1">
          <a:blip r:embed="rId5">
            <a:alphaModFix/>
          </a:blip>
          <a:srcRect/>
          <a:stretch/>
        </p:blipFill>
        <p:spPr>
          <a:xfrm>
            <a:off x="4303140" y="3703429"/>
            <a:ext cx="1552183" cy="1552183"/>
          </a:xfrm>
          <a:prstGeom prst="rect">
            <a:avLst/>
          </a:prstGeom>
          <a:noFill/>
          <a:ln>
            <a:noFill/>
          </a:ln>
        </p:spPr>
      </p:pic>
      <p:sp>
        <p:nvSpPr>
          <p:cNvPr id="251" name="Google Shape;251;p61"/>
          <p:cNvSpPr/>
          <p:nvPr/>
        </p:nvSpPr>
        <p:spPr>
          <a:xfrm>
            <a:off x="4393237" y="3793058"/>
            <a:ext cx="1371989" cy="1372925"/>
          </a:xfrm>
          <a:prstGeom prst="ellipse">
            <a:avLst/>
          </a:prstGeom>
          <a:blipFill rotWithShape="1">
            <a:blip r:embed="rId6">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2" name="Google Shape;252;p61"/>
          <p:cNvSpPr txBox="1">
            <a:spLocks noGrp="1"/>
          </p:cNvSpPr>
          <p:nvPr>
            <p:ph type="body" idx="15"/>
          </p:nvPr>
        </p:nvSpPr>
        <p:spPr>
          <a:xfrm>
            <a:off x="5907391" y="3874351"/>
            <a:ext cx="2274547" cy="5821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5D266D"/>
              </a:buClr>
              <a:buSzPts val="1800"/>
              <a:buNone/>
              <a:defRPr sz="1800">
                <a:solidFill>
                  <a:srgbClr val="5D266D"/>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61"/>
          <p:cNvSpPr txBox="1">
            <a:spLocks noGrp="1"/>
          </p:cNvSpPr>
          <p:nvPr>
            <p:ph type="body" idx="16"/>
          </p:nvPr>
        </p:nvSpPr>
        <p:spPr>
          <a:xfrm>
            <a:off x="5907391" y="4458779"/>
            <a:ext cx="2274547" cy="24114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200"/>
              <a:buNone/>
              <a:defRPr sz="1200" b="1">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4" name="Google Shape;254;p61"/>
          <p:cNvSpPr txBox="1">
            <a:spLocks noGrp="1"/>
          </p:cNvSpPr>
          <p:nvPr>
            <p:ph type="body" idx="17"/>
          </p:nvPr>
        </p:nvSpPr>
        <p:spPr>
          <a:xfrm>
            <a:off x="5907673" y="4702021"/>
            <a:ext cx="2274265" cy="26904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200"/>
              <a:buNone/>
              <a:defRPr sz="12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55" name="Google Shape;255;p61" descr="Shape, circle&#10;&#10;Description automatically generated"/>
          <p:cNvPicPr preferRelativeResize="0"/>
          <p:nvPr/>
        </p:nvPicPr>
        <p:blipFill rotWithShape="1">
          <a:blip r:embed="rId5">
            <a:alphaModFix/>
          </a:blip>
          <a:srcRect/>
          <a:stretch/>
        </p:blipFill>
        <p:spPr>
          <a:xfrm>
            <a:off x="8054705" y="1777342"/>
            <a:ext cx="1552183" cy="1552183"/>
          </a:xfrm>
          <a:prstGeom prst="rect">
            <a:avLst/>
          </a:prstGeom>
          <a:noFill/>
          <a:ln>
            <a:noFill/>
          </a:ln>
        </p:spPr>
      </p:pic>
      <p:sp>
        <p:nvSpPr>
          <p:cNvPr id="256" name="Google Shape;256;p61"/>
          <p:cNvSpPr/>
          <p:nvPr/>
        </p:nvSpPr>
        <p:spPr>
          <a:xfrm>
            <a:off x="8144802" y="1866971"/>
            <a:ext cx="1371989" cy="1372925"/>
          </a:xfrm>
          <a:prstGeom prst="ellipse">
            <a:avLst/>
          </a:prstGeom>
          <a:blipFill rotWithShape="1">
            <a:blip r:embed="rId6">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7" name="Google Shape;257;p61"/>
          <p:cNvSpPr txBox="1">
            <a:spLocks noGrp="1"/>
          </p:cNvSpPr>
          <p:nvPr>
            <p:ph type="body" idx="18"/>
          </p:nvPr>
        </p:nvSpPr>
        <p:spPr>
          <a:xfrm>
            <a:off x="9658956" y="1948264"/>
            <a:ext cx="2274547" cy="5821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5D266D"/>
              </a:buClr>
              <a:buSzPts val="1800"/>
              <a:buNone/>
              <a:defRPr sz="1800">
                <a:solidFill>
                  <a:srgbClr val="5D266D"/>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8" name="Google Shape;258;p61"/>
          <p:cNvSpPr txBox="1">
            <a:spLocks noGrp="1"/>
          </p:cNvSpPr>
          <p:nvPr>
            <p:ph type="body" idx="19"/>
          </p:nvPr>
        </p:nvSpPr>
        <p:spPr>
          <a:xfrm>
            <a:off x="9658956" y="2532692"/>
            <a:ext cx="2274547" cy="24114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200"/>
              <a:buNone/>
              <a:defRPr sz="1200" b="1">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9" name="Google Shape;259;p61"/>
          <p:cNvSpPr txBox="1">
            <a:spLocks noGrp="1"/>
          </p:cNvSpPr>
          <p:nvPr>
            <p:ph type="body" idx="20"/>
          </p:nvPr>
        </p:nvSpPr>
        <p:spPr>
          <a:xfrm>
            <a:off x="9659238" y="2775934"/>
            <a:ext cx="2274265" cy="26904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200"/>
              <a:buNone/>
              <a:defRPr sz="12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60" name="Google Shape;260;p61" descr="Shape, circle&#10;&#10;Description automatically generated"/>
          <p:cNvPicPr preferRelativeResize="0"/>
          <p:nvPr/>
        </p:nvPicPr>
        <p:blipFill rotWithShape="1">
          <a:blip r:embed="rId5">
            <a:alphaModFix/>
          </a:blip>
          <a:srcRect/>
          <a:stretch/>
        </p:blipFill>
        <p:spPr>
          <a:xfrm>
            <a:off x="8054705" y="3703429"/>
            <a:ext cx="1552183" cy="1552183"/>
          </a:xfrm>
          <a:prstGeom prst="rect">
            <a:avLst/>
          </a:prstGeom>
          <a:noFill/>
          <a:ln>
            <a:noFill/>
          </a:ln>
        </p:spPr>
      </p:pic>
      <p:sp>
        <p:nvSpPr>
          <p:cNvPr id="261" name="Google Shape;261;p61"/>
          <p:cNvSpPr/>
          <p:nvPr/>
        </p:nvSpPr>
        <p:spPr>
          <a:xfrm>
            <a:off x="8144802" y="3793058"/>
            <a:ext cx="1371989" cy="1372925"/>
          </a:xfrm>
          <a:prstGeom prst="ellipse">
            <a:avLst/>
          </a:prstGeom>
          <a:blipFill rotWithShape="1">
            <a:blip r:embed="rId6">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2" name="Google Shape;262;p61"/>
          <p:cNvSpPr txBox="1">
            <a:spLocks noGrp="1"/>
          </p:cNvSpPr>
          <p:nvPr>
            <p:ph type="body" idx="21"/>
          </p:nvPr>
        </p:nvSpPr>
        <p:spPr>
          <a:xfrm>
            <a:off x="9658956" y="3874351"/>
            <a:ext cx="2274547" cy="5821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5D266D"/>
              </a:buClr>
              <a:buSzPts val="1800"/>
              <a:buNone/>
              <a:defRPr sz="1800">
                <a:solidFill>
                  <a:srgbClr val="5D266D"/>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3" name="Google Shape;263;p61"/>
          <p:cNvSpPr txBox="1">
            <a:spLocks noGrp="1"/>
          </p:cNvSpPr>
          <p:nvPr>
            <p:ph type="body" idx="22"/>
          </p:nvPr>
        </p:nvSpPr>
        <p:spPr>
          <a:xfrm>
            <a:off x="9658956" y="4458779"/>
            <a:ext cx="2274547" cy="24114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200"/>
              <a:buNone/>
              <a:defRPr sz="1200" b="1">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4" name="Google Shape;264;p61"/>
          <p:cNvSpPr txBox="1">
            <a:spLocks noGrp="1"/>
          </p:cNvSpPr>
          <p:nvPr>
            <p:ph type="body" idx="23"/>
          </p:nvPr>
        </p:nvSpPr>
        <p:spPr>
          <a:xfrm>
            <a:off x="9659238" y="4702021"/>
            <a:ext cx="2274265" cy="26904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200"/>
              <a:buNone/>
              <a:defRPr sz="12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4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747042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Slide Title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340283" y="298756"/>
            <a:ext cx="4736199" cy="435161"/>
          </a:xfrm>
        </p:spPr>
        <p:txBody>
          <a:bodyPr anchor="t">
            <a:normAutofit/>
          </a:bodyPr>
          <a:lstStyle>
            <a:lvl1pPr>
              <a:lnSpc>
                <a:spcPct val="100000"/>
              </a:lnSpc>
              <a:defRPr sz="2500">
                <a:solidFill>
                  <a:srgbClr val="5D266D"/>
                </a:solidFill>
              </a:defRPr>
            </a:lvl1pPr>
          </a:lstStyle>
          <a:p>
            <a:r>
              <a:rPr lang="en-US"/>
              <a:t>SLIDE TITLE IN HERE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340283" y="750007"/>
            <a:ext cx="4730035" cy="393513"/>
          </a:xfrm>
        </p:spPr>
        <p:txBody>
          <a:bodyPr>
            <a:normAutofit/>
          </a:bodyPr>
          <a:lstStyle>
            <a:lvl1pPr marL="0">
              <a:buNone/>
              <a:defRPr sz="19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SUBTITLE IN HERE</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7" name="Text Placeholder 6">
            <a:extLst>
              <a:ext uri="{FF2B5EF4-FFF2-40B4-BE49-F238E27FC236}">
                <a16:creationId xmlns:a16="http://schemas.microsoft.com/office/drawing/2014/main" id="{71B4B53E-FEE7-40BD-B998-CF637AAE2E0B}"/>
              </a:ext>
            </a:extLst>
          </p:cNvPr>
          <p:cNvSpPr>
            <a:spLocks noGrp="1"/>
          </p:cNvSpPr>
          <p:nvPr>
            <p:ph type="body" sz="quarter" idx="12" hasCustomPrompt="1"/>
          </p:nvPr>
        </p:nvSpPr>
        <p:spPr>
          <a:xfrm>
            <a:off x="1228725" y="1790700"/>
            <a:ext cx="7067550" cy="3038475"/>
          </a:xfrm>
        </p:spPr>
        <p:txBody>
          <a:bodyPr>
            <a:normAutofit/>
          </a:bodyPr>
          <a:lstStyle>
            <a:lvl1pPr>
              <a:buNone/>
              <a:defRPr sz="1600">
                <a:latin typeface="Arial" panose="020B0604020202020204" pitchFamily="34" charset="0"/>
                <a:cs typeface="Arial" panose="020B0604020202020204" pitchFamily="34" charset="0"/>
              </a:defRPr>
            </a:lvl1pPr>
          </a:lstStyle>
          <a:p>
            <a:pPr lvl="0"/>
            <a:r>
              <a:rPr lang="en-US"/>
              <a:t>Text in here</a:t>
            </a:r>
            <a:endParaRPr lang="en-GB"/>
          </a:p>
        </p:txBody>
      </p:sp>
    </p:spTree>
    <p:extLst>
      <p:ext uri="{BB962C8B-B14F-4D97-AF65-F5344CB8AC3E}">
        <p14:creationId xmlns:p14="http://schemas.microsoft.com/office/powerpoint/2010/main" val="8454659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Gradient">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A301F101-39CB-42CE-952D-78F89DF0AA2E}"/>
              </a:ext>
            </a:extLst>
          </p:cNvPr>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13" name="Rectangle 12">
            <a:extLst>
              <a:ext uri="{FF2B5EF4-FFF2-40B4-BE49-F238E27FC236}">
                <a16:creationId xmlns:a16="http://schemas.microsoft.com/office/drawing/2014/main" id="{BCB6192A-D3F2-4C01-98AF-52C24EDA7823}"/>
              </a:ext>
            </a:extLst>
          </p:cNvPr>
          <p:cNvSpPr/>
          <p:nvPr userDrawn="1"/>
        </p:nvSpPr>
        <p:spPr>
          <a:xfrm>
            <a:off x="4604273" y="0"/>
            <a:ext cx="75820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pic>
        <p:nvPicPr>
          <p:cNvPr id="20" name="Picture 19">
            <a:extLst>
              <a:ext uri="{FF2B5EF4-FFF2-40B4-BE49-F238E27FC236}">
                <a16:creationId xmlns:a16="http://schemas.microsoft.com/office/drawing/2014/main" id="{52BA0F85-AD4D-481A-BB91-71B010632E2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46452" y="1946666"/>
            <a:ext cx="15528324" cy="3676067"/>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5112743" y="1831938"/>
            <a:ext cx="6278698" cy="1175668"/>
          </a:xfrm>
        </p:spPr>
        <p:txBody>
          <a:bodyPr anchor="t">
            <a:normAutofit/>
          </a:bodyPr>
          <a:lstStyle>
            <a:lvl1pPr>
              <a:defRPr sz="4100"/>
            </a:lvl1pPr>
          </a:lstStyle>
          <a:p>
            <a:r>
              <a:rPr lang="en-US"/>
              <a:t>PRESENTATION TITLE IN HERE</a:t>
            </a:r>
            <a:endParaRPr lang="en-GB"/>
          </a:p>
        </p:txBody>
      </p:sp>
      <p:sp>
        <p:nvSpPr>
          <p:cNvPr id="6" name="Text Placeholder 5">
            <a:extLst>
              <a:ext uri="{FF2B5EF4-FFF2-40B4-BE49-F238E27FC236}">
                <a16:creationId xmlns:a16="http://schemas.microsoft.com/office/drawing/2014/main" id="{6AFB0AF2-4017-4E39-9F0E-951459F31D5A}"/>
              </a:ext>
            </a:extLst>
          </p:cNvPr>
          <p:cNvSpPr>
            <a:spLocks noGrp="1"/>
          </p:cNvSpPr>
          <p:nvPr>
            <p:ph type="body" sz="quarter" idx="10" hasCustomPrompt="1"/>
          </p:nvPr>
        </p:nvSpPr>
        <p:spPr>
          <a:xfrm>
            <a:off x="5112743" y="3253399"/>
            <a:ext cx="6300732" cy="382167"/>
          </a:xfrm>
        </p:spPr>
        <p:txBody>
          <a:bodyPr>
            <a:normAutofit/>
          </a:bodyPr>
          <a:lstStyle>
            <a:lvl1pPr marL="0" indent="0">
              <a:buNone/>
              <a:defRPr sz="2400">
                <a:latin typeface="Arial" panose="020B0604020202020204" pitchFamily="34" charset="0"/>
                <a:cs typeface="Arial" panose="020B0604020202020204" pitchFamily="34" charset="0"/>
              </a:defRPr>
            </a:lvl1pPr>
          </a:lstStyle>
          <a:p>
            <a:pPr lvl="0"/>
            <a:r>
              <a:rPr lang="en-US"/>
              <a:t>SUBTITLE IN HERE</a:t>
            </a:r>
            <a:endParaRPr lang="en-GB"/>
          </a:p>
        </p:txBody>
      </p:sp>
      <p:sp>
        <p:nvSpPr>
          <p:cNvPr id="10" name="Text Placeholder 9">
            <a:extLst>
              <a:ext uri="{FF2B5EF4-FFF2-40B4-BE49-F238E27FC236}">
                <a16:creationId xmlns:a16="http://schemas.microsoft.com/office/drawing/2014/main" id="{B8265E84-89E8-44B2-9F5F-D0C617118E8D}"/>
              </a:ext>
            </a:extLst>
          </p:cNvPr>
          <p:cNvSpPr>
            <a:spLocks noGrp="1"/>
          </p:cNvSpPr>
          <p:nvPr>
            <p:ph type="body" sz="quarter" idx="11" hasCustomPrompt="1"/>
          </p:nvPr>
        </p:nvSpPr>
        <p:spPr>
          <a:xfrm>
            <a:off x="5112743" y="3932023"/>
            <a:ext cx="3082925" cy="982877"/>
          </a:xfrm>
        </p:spPr>
        <p:txBody>
          <a:bodyPr>
            <a:normAutofit/>
          </a:bodyPr>
          <a:lstStyle>
            <a:lvl1pPr>
              <a:lnSpc>
                <a:spcPct val="60000"/>
              </a:lnSpc>
              <a:buNone/>
              <a:defRPr sz="1400">
                <a:latin typeface="Arial" panose="020B0604020202020204" pitchFamily="34" charset="0"/>
                <a:cs typeface="Arial" panose="020B0604020202020204" pitchFamily="34" charset="0"/>
              </a:defRPr>
            </a:lvl1pPr>
          </a:lstStyle>
          <a:p>
            <a:pPr lvl="0"/>
            <a:r>
              <a:rPr lang="en-US"/>
              <a:t>Name, Date, Event</a:t>
            </a:r>
            <a:endParaRPr lang="en-GB"/>
          </a:p>
        </p:txBody>
      </p:sp>
      <p:pic>
        <p:nvPicPr>
          <p:cNvPr id="15" name="Picture 14" descr="A picture containing logo&#10;&#10;Description automatically generated">
            <a:extLst>
              <a:ext uri="{FF2B5EF4-FFF2-40B4-BE49-F238E27FC236}">
                <a16:creationId xmlns:a16="http://schemas.microsoft.com/office/drawing/2014/main" id="{0DB611AD-85C7-48DE-86CA-92A857FBB3E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21590" y="251557"/>
            <a:ext cx="1483103" cy="803287"/>
          </a:xfrm>
          <a:prstGeom prst="rect">
            <a:avLst/>
          </a:prstGeom>
        </p:spPr>
      </p:pic>
      <p:sp>
        <p:nvSpPr>
          <p:cNvPr id="17" name="Text Placeholder 16">
            <a:extLst>
              <a:ext uri="{FF2B5EF4-FFF2-40B4-BE49-F238E27FC236}">
                <a16:creationId xmlns:a16="http://schemas.microsoft.com/office/drawing/2014/main" id="{04A12277-94BA-446B-8FD8-3C05511FB79D}"/>
              </a:ext>
            </a:extLst>
          </p:cNvPr>
          <p:cNvSpPr>
            <a:spLocks noGrp="1"/>
          </p:cNvSpPr>
          <p:nvPr>
            <p:ph type="body" sz="quarter" idx="12" hasCustomPrompt="1"/>
          </p:nvPr>
        </p:nvSpPr>
        <p:spPr>
          <a:xfrm>
            <a:off x="7477939" y="5857145"/>
            <a:ext cx="1323749" cy="213405"/>
          </a:xfrm>
        </p:spPr>
        <p:txBody>
          <a:bodyPr>
            <a:noAutofit/>
          </a:bodyPr>
          <a:lstStyle>
            <a:lvl1pPr>
              <a:buNone/>
              <a:defRPr sz="900">
                <a:latin typeface="Arial" panose="020B0604020202020204" pitchFamily="34" charset="0"/>
                <a:cs typeface="Arial" panose="020B0604020202020204" pitchFamily="34" charset="0"/>
              </a:defRPr>
            </a:lvl1pPr>
          </a:lstStyle>
          <a:p>
            <a:pPr lvl="0"/>
            <a:r>
              <a:rPr lang="en-US"/>
              <a:t>Partner organizations</a:t>
            </a:r>
            <a:endParaRPr lang="en-GB"/>
          </a:p>
        </p:txBody>
      </p:sp>
      <p:sp>
        <p:nvSpPr>
          <p:cNvPr id="18" name="Text Placeholder 16">
            <a:extLst>
              <a:ext uri="{FF2B5EF4-FFF2-40B4-BE49-F238E27FC236}">
                <a16:creationId xmlns:a16="http://schemas.microsoft.com/office/drawing/2014/main" id="{E5302152-D4A8-4106-8D48-F027437E0234}"/>
              </a:ext>
            </a:extLst>
          </p:cNvPr>
          <p:cNvSpPr>
            <a:spLocks noGrp="1"/>
          </p:cNvSpPr>
          <p:nvPr>
            <p:ph type="body" sz="quarter" idx="13" hasCustomPrompt="1"/>
          </p:nvPr>
        </p:nvSpPr>
        <p:spPr>
          <a:xfrm>
            <a:off x="10501266" y="5857145"/>
            <a:ext cx="1323749" cy="213405"/>
          </a:xfrm>
        </p:spPr>
        <p:txBody>
          <a:bodyPr>
            <a:noAutofit/>
          </a:bodyPr>
          <a:lstStyle>
            <a:lvl1pPr>
              <a:buNone/>
              <a:defRPr lang="en-GB" sz="900" dirty="0">
                <a:latin typeface="Arial" panose="020B0604020202020204" pitchFamily="34" charset="0"/>
                <a:cs typeface="Arial" panose="020B0604020202020204" pitchFamily="34" charset="0"/>
              </a:defRPr>
            </a:lvl1pPr>
          </a:lstStyle>
          <a:p>
            <a:pPr lvl="0"/>
            <a:r>
              <a:rPr lang="en-US"/>
              <a:t>In collaboration with</a:t>
            </a:r>
            <a:endParaRPr lang="en-GB"/>
          </a:p>
        </p:txBody>
      </p:sp>
      <p:pic>
        <p:nvPicPr>
          <p:cNvPr id="36" name="Picture 35">
            <a:extLst>
              <a:ext uri="{FF2B5EF4-FFF2-40B4-BE49-F238E27FC236}">
                <a16:creationId xmlns:a16="http://schemas.microsoft.com/office/drawing/2014/main" id="{D6B6598D-D880-4462-8990-5EA06114B6C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pic>
        <p:nvPicPr>
          <p:cNvPr id="4" name="Picture 3">
            <a:extLst>
              <a:ext uri="{FF2B5EF4-FFF2-40B4-BE49-F238E27FC236}">
                <a16:creationId xmlns:a16="http://schemas.microsoft.com/office/drawing/2014/main" id="{DAAF54B2-5BB7-1645-AE99-8468479974C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327996" y="6153241"/>
            <a:ext cx="430295" cy="430295"/>
          </a:xfrm>
          <a:prstGeom prst="rect">
            <a:avLst/>
          </a:prstGeom>
        </p:spPr>
      </p:pic>
      <p:pic>
        <p:nvPicPr>
          <p:cNvPr id="7" name="Picture 6">
            <a:extLst>
              <a:ext uri="{FF2B5EF4-FFF2-40B4-BE49-F238E27FC236}">
                <a16:creationId xmlns:a16="http://schemas.microsoft.com/office/drawing/2014/main" id="{5012E8F6-3498-F846-89C1-28BE508EF5A2}"/>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602376" y="6255386"/>
            <a:ext cx="789065" cy="263021"/>
          </a:xfrm>
          <a:prstGeom prst="rect">
            <a:avLst/>
          </a:prstGeom>
        </p:spPr>
      </p:pic>
      <p:pic>
        <p:nvPicPr>
          <p:cNvPr id="9" name="Picture 8">
            <a:extLst>
              <a:ext uri="{FF2B5EF4-FFF2-40B4-BE49-F238E27FC236}">
                <a16:creationId xmlns:a16="http://schemas.microsoft.com/office/drawing/2014/main" id="{42A4E442-AD19-2948-8865-A35B4E6B4CB4}"/>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9819031" y="6165942"/>
            <a:ext cx="295365" cy="438338"/>
          </a:xfrm>
          <a:prstGeom prst="rect">
            <a:avLst/>
          </a:prstGeom>
        </p:spPr>
      </p:pic>
      <p:pic>
        <p:nvPicPr>
          <p:cNvPr id="12" name="Picture 11">
            <a:extLst>
              <a:ext uri="{FF2B5EF4-FFF2-40B4-BE49-F238E27FC236}">
                <a16:creationId xmlns:a16="http://schemas.microsoft.com/office/drawing/2014/main" id="{7AD51357-2642-E748-A220-0A0FEC4D85A2}"/>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8896410" y="6259835"/>
            <a:ext cx="737311" cy="252238"/>
          </a:xfrm>
          <a:prstGeom prst="rect">
            <a:avLst/>
          </a:prstGeom>
        </p:spPr>
      </p:pic>
      <p:pic>
        <p:nvPicPr>
          <p:cNvPr id="23" name="Picture 22">
            <a:extLst>
              <a:ext uri="{FF2B5EF4-FFF2-40B4-BE49-F238E27FC236}">
                <a16:creationId xmlns:a16="http://schemas.microsoft.com/office/drawing/2014/main" id="{D785F362-4357-C640-9324-7512B33A7C5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568029" y="6153242"/>
            <a:ext cx="605213" cy="403475"/>
          </a:xfrm>
          <a:prstGeom prst="rect">
            <a:avLst/>
          </a:prstGeom>
        </p:spPr>
      </p:pic>
    </p:spTree>
    <p:extLst>
      <p:ext uri="{BB962C8B-B14F-4D97-AF65-F5344CB8AC3E}">
        <p14:creationId xmlns:p14="http://schemas.microsoft.com/office/powerpoint/2010/main" val="4811939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No Gradient">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A301F101-39CB-42CE-952D-78F89DF0AA2E}"/>
              </a:ext>
            </a:extLst>
          </p:cNvPr>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13" name="Rectangle 12">
            <a:extLst>
              <a:ext uri="{FF2B5EF4-FFF2-40B4-BE49-F238E27FC236}">
                <a16:creationId xmlns:a16="http://schemas.microsoft.com/office/drawing/2014/main" id="{BCB6192A-D3F2-4C01-98AF-52C24EDA7823}"/>
              </a:ext>
            </a:extLst>
          </p:cNvPr>
          <p:cNvSpPr/>
          <p:nvPr userDrawn="1"/>
        </p:nvSpPr>
        <p:spPr>
          <a:xfrm>
            <a:off x="4604273" y="0"/>
            <a:ext cx="75820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pic>
        <p:nvPicPr>
          <p:cNvPr id="20" name="Picture 19">
            <a:extLst>
              <a:ext uri="{FF2B5EF4-FFF2-40B4-BE49-F238E27FC236}">
                <a16:creationId xmlns:a16="http://schemas.microsoft.com/office/drawing/2014/main" id="{52BA0F85-AD4D-481A-BB91-71B010632E2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46452" y="1946666"/>
            <a:ext cx="15528324" cy="3676067"/>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5112743" y="1831938"/>
            <a:ext cx="6278698" cy="1175668"/>
          </a:xfrm>
        </p:spPr>
        <p:txBody>
          <a:bodyPr anchor="t">
            <a:normAutofit/>
          </a:bodyPr>
          <a:lstStyle>
            <a:lvl1pPr>
              <a:defRPr sz="4100"/>
            </a:lvl1pPr>
          </a:lstStyle>
          <a:p>
            <a:r>
              <a:rPr lang="en-US"/>
              <a:t>PRESENTATION TITLE IN HERE</a:t>
            </a:r>
            <a:endParaRPr lang="en-GB"/>
          </a:p>
        </p:txBody>
      </p:sp>
      <p:sp>
        <p:nvSpPr>
          <p:cNvPr id="6" name="Text Placeholder 5">
            <a:extLst>
              <a:ext uri="{FF2B5EF4-FFF2-40B4-BE49-F238E27FC236}">
                <a16:creationId xmlns:a16="http://schemas.microsoft.com/office/drawing/2014/main" id="{6AFB0AF2-4017-4E39-9F0E-951459F31D5A}"/>
              </a:ext>
            </a:extLst>
          </p:cNvPr>
          <p:cNvSpPr>
            <a:spLocks noGrp="1"/>
          </p:cNvSpPr>
          <p:nvPr>
            <p:ph type="body" sz="quarter" idx="10" hasCustomPrompt="1"/>
          </p:nvPr>
        </p:nvSpPr>
        <p:spPr>
          <a:xfrm>
            <a:off x="5112743" y="3253399"/>
            <a:ext cx="6300732" cy="382167"/>
          </a:xfrm>
        </p:spPr>
        <p:txBody>
          <a:bodyPr>
            <a:normAutofit/>
          </a:bodyPr>
          <a:lstStyle>
            <a:lvl1pPr marL="0" indent="0">
              <a:buNone/>
              <a:defRPr sz="2400">
                <a:latin typeface="Arial" panose="020B0604020202020204" pitchFamily="34" charset="0"/>
                <a:cs typeface="Arial" panose="020B0604020202020204" pitchFamily="34" charset="0"/>
              </a:defRPr>
            </a:lvl1pPr>
          </a:lstStyle>
          <a:p>
            <a:pPr lvl="0"/>
            <a:r>
              <a:rPr lang="en-US"/>
              <a:t>SUBTITLE IN HERE</a:t>
            </a:r>
            <a:endParaRPr lang="en-GB"/>
          </a:p>
        </p:txBody>
      </p:sp>
      <p:sp>
        <p:nvSpPr>
          <p:cNvPr id="10" name="Text Placeholder 9">
            <a:extLst>
              <a:ext uri="{FF2B5EF4-FFF2-40B4-BE49-F238E27FC236}">
                <a16:creationId xmlns:a16="http://schemas.microsoft.com/office/drawing/2014/main" id="{B8265E84-89E8-44B2-9F5F-D0C617118E8D}"/>
              </a:ext>
            </a:extLst>
          </p:cNvPr>
          <p:cNvSpPr>
            <a:spLocks noGrp="1"/>
          </p:cNvSpPr>
          <p:nvPr>
            <p:ph type="body" sz="quarter" idx="11" hasCustomPrompt="1"/>
          </p:nvPr>
        </p:nvSpPr>
        <p:spPr>
          <a:xfrm>
            <a:off x="5112743" y="3932023"/>
            <a:ext cx="3082925" cy="982877"/>
          </a:xfrm>
        </p:spPr>
        <p:txBody>
          <a:bodyPr>
            <a:normAutofit/>
          </a:bodyPr>
          <a:lstStyle>
            <a:lvl1pPr>
              <a:lnSpc>
                <a:spcPct val="60000"/>
              </a:lnSpc>
              <a:buNone/>
              <a:defRPr sz="1400">
                <a:latin typeface="Arial" panose="020B0604020202020204" pitchFamily="34" charset="0"/>
                <a:cs typeface="Arial" panose="020B0604020202020204" pitchFamily="34" charset="0"/>
              </a:defRPr>
            </a:lvl1pPr>
          </a:lstStyle>
          <a:p>
            <a:pPr lvl="0"/>
            <a:r>
              <a:rPr lang="en-US"/>
              <a:t>Name, Date, Event</a:t>
            </a:r>
            <a:endParaRPr lang="en-GB"/>
          </a:p>
        </p:txBody>
      </p:sp>
      <p:pic>
        <p:nvPicPr>
          <p:cNvPr id="15" name="Picture 14" descr="A picture containing logo&#10;&#10;Description automatically generated">
            <a:extLst>
              <a:ext uri="{FF2B5EF4-FFF2-40B4-BE49-F238E27FC236}">
                <a16:creationId xmlns:a16="http://schemas.microsoft.com/office/drawing/2014/main" id="{0DB611AD-85C7-48DE-86CA-92A857FBB3E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21590" y="251557"/>
            <a:ext cx="1483103" cy="803287"/>
          </a:xfrm>
          <a:prstGeom prst="rect">
            <a:avLst/>
          </a:prstGeom>
        </p:spPr>
      </p:pic>
      <p:sp>
        <p:nvSpPr>
          <p:cNvPr id="17" name="Text Placeholder 16">
            <a:extLst>
              <a:ext uri="{FF2B5EF4-FFF2-40B4-BE49-F238E27FC236}">
                <a16:creationId xmlns:a16="http://schemas.microsoft.com/office/drawing/2014/main" id="{04A12277-94BA-446B-8FD8-3C05511FB79D}"/>
              </a:ext>
            </a:extLst>
          </p:cNvPr>
          <p:cNvSpPr>
            <a:spLocks noGrp="1"/>
          </p:cNvSpPr>
          <p:nvPr>
            <p:ph type="body" sz="quarter" idx="12" hasCustomPrompt="1"/>
          </p:nvPr>
        </p:nvSpPr>
        <p:spPr>
          <a:xfrm>
            <a:off x="7477939" y="5857145"/>
            <a:ext cx="1323749" cy="213405"/>
          </a:xfrm>
        </p:spPr>
        <p:txBody>
          <a:bodyPr>
            <a:noAutofit/>
          </a:bodyPr>
          <a:lstStyle>
            <a:lvl1pPr>
              <a:buNone/>
              <a:defRPr sz="900">
                <a:latin typeface="Arial" panose="020B0604020202020204" pitchFamily="34" charset="0"/>
                <a:cs typeface="Arial" panose="020B0604020202020204" pitchFamily="34" charset="0"/>
              </a:defRPr>
            </a:lvl1pPr>
          </a:lstStyle>
          <a:p>
            <a:pPr lvl="0"/>
            <a:r>
              <a:rPr lang="en-US"/>
              <a:t>Partner organizations</a:t>
            </a:r>
            <a:endParaRPr lang="en-GB"/>
          </a:p>
        </p:txBody>
      </p:sp>
      <p:sp>
        <p:nvSpPr>
          <p:cNvPr id="18" name="Text Placeholder 16">
            <a:extLst>
              <a:ext uri="{FF2B5EF4-FFF2-40B4-BE49-F238E27FC236}">
                <a16:creationId xmlns:a16="http://schemas.microsoft.com/office/drawing/2014/main" id="{E5302152-D4A8-4106-8D48-F027437E0234}"/>
              </a:ext>
            </a:extLst>
          </p:cNvPr>
          <p:cNvSpPr>
            <a:spLocks noGrp="1"/>
          </p:cNvSpPr>
          <p:nvPr>
            <p:ph type="body" sz="quarter" idx="13" hasCustomPrompt="1"/>
          </p:nvPr>
        </p:nvSpPr>
        <p:spPr>
          <a:xfrm>
            <a:off x="10501266" y="5857145"/>
            <a:ext cx="1323749" cy="213405"/>
          </a:xfrm>
        </p:spPr>
        <p:txBody>
          <a:bodyPr>
            <a:noAutofit/>
          </a:bodyPr>
          <a:lstStyle>
            <a:lvl1pPr>
              <a:buNone/>
              <a:defRPr lang="en-GB" sz="900" dirty="0">
                <a:latin typeface="Arial" panose="020B0604020202020204" pitchFamily="34" charset="0"/>
                <a:cs typeface="Arial" panose="020B0604020202020204" pitchFamily="34" charset="0"/>
              </a:defRPr>
            </a:lvl1pPr>
          </a:lstStyle>
          <a:p>
            <a:pPr lvl="0"/>
            <a:r>
              <a:rPr lang="en-US"/>
              <a:t>In collaboration with</a:t>
            </a:r>
            <a:endParaRPr lang="en-GB"/>
          </a:p>
        </p:txBody>
      </p:sp>
      <p:pic>
        <p:nvPicPr>
          <p:cNvPr id="11" name="Picture 10">
            <a:extLst>
              <a:ext uri="{FF2B5EF4-FFF2-40B4-BE49-F238E27FC236}">
                <a16:creationId xmlns:a16="http://schemas.microsoft.com/office/drawing/2014/main" id="{1D4C953D-23A6-A147-A269-460437C6F31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327996" y="6153241"/>
            <a:ext cx="430295" cy="430295"/>
          </a:xfrm>
          <a:prstGeom prst="rect">
            <a:avLst/>
          </a:prstGeom>
        </p:spPr>
      </p:pic>
      <p:pic>
        <p:nvPicPr>
          <p:cNvPr id="12" name="Picture 11">
            <a:extLst>
              <a:ext uri="{FF2B5EF4-FFF2-40B4-BE49-F238E27FC236}">
                <a16:creationId xmlns:a16="http://schemas.microsoft.com/office/drawing/2014/main" id="{E51AAA65-F697-C14F-8EE1-E78511A4495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02376" y="6255386"/>
            <a:ext cx="789065" cy="263021"/>
          </a:xfrm>
          <a:prstGeom prst="rect">
            <a:avLst/>
          </a:prstGeom>
        </p:spPr>
      </p:pic>
      <p:pic>
        <p:nvPicPr>
          <p:cNvPr id="14" name="Picture 13">
            <a:extLst>
              <a:ext uri="{FF2B5EF4-FFF2-40B4-BE49-F238E27FC236}">
                <a16:creationId xmlns:a16="http://schemas.microsoft.com/office/drawing/2014/main" id="{C9D53743-009F-2B4D-B9A2-6676A554B2A9}"/>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819031" y="6165942"/>
            <a:ext cx="295365" cy="438338"/>
          </a:xfrm>
          <a:prstGeom prst="rect">
            <a:avLst/>
          </a:prstGeom>
        </p:spPr>
      </p:pic>
      <p:pic>
        <p:nvPicPr>
          <p:cNvPr id="16" name="Picture 15">
            <a:extLst>
              <a:ext uri="{FF2B5EF4-FFF2-40B4-BE49-F238E27FC236}">
                <a16:creationId xmlns:a16="http://schemas.microsoft.com/office/drawing/2014/main" id="{C18DFFB1-F5D6-BB4A-9161-0E832FF3E987}"/>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96410" y="6259835"/>
            <a:ext cx="737311" cy="252238"/>
          </a:xfrm>
          <a:prstGeom prst="rect">
            <a:avLst/>
          </a:prstGeom>
        </p:spPr>
      </p:pic>
      <p:pic>
        <p:nvPicPr>
          <p:cNvPr id="19" name="Picture 18">
            <a:extLst>
              <a:ext uri="{FF2B5EF4-FFF2-40B4-BE49-F238E27FC236}">
                <a16:creationId xmlns:a16="http://schemas.microsoft.com/office/drawing/2014/main" id="{A5D7CE74-98AC-5E42-9479-B3004F53DAF7}"/>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568029" y="6153242"/>
            <a:ext cx="605213" cy="403475"/>
          </a:xfrm>
          <a:prstGeom prst="rect">
            <a:avLst/>
          </a:prstGeom>
        </p:spPr>
      </p:pic>
    </p:spTree>
    <p:extLst>
      <p:ext uri="{BB962C8B-B14F-4D97-AF65-F5344CB8AC3E}">
        <p14:creationId xmlns:p14="http://schemas.microsoft.com/office/powerpoint/2010/main" val="39884380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s">
    <p:bg>
      <p:bgPr>
        <a:solidFill>
          <a:srgbClr val="1B2A4A"/>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52BA0F85-AD4D-481A-BB91-71B010632E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46452" y="1946666"/>
            <a:ext cx="15528324" cy="3676067"/>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5112743" y="1201535"/>
            <a:ext cx="3082925" cy="622504"/>
          </a:xfrm>
        </p:spPr>
        <p:txBody>
          <a:bodyPr anchor="t">
            <a:normAutofit/>
          </a:bodyPr>
          <a:lstStyle>
            <a:lvl1pPr>
              <a:defRPr sz="4100">
                <a:solidFill>
                  <a:schemeClr val="bg1"/>
                </a:solidFill>
              </a:defRPr>
            </a:lvl1pPr>
          </a:lstStyle>
          <a:p>
            <a:r>
              <a:rPr lang="en-US"/>
              <a:t>CONTENTS</a:t>
            </a:r>
            <a:endParaRPr lang="en-GB"/>
          </a:p>
        </p:txBody>
      </p:sp>
      <p:sp>
        <p:nvSpPr>
          <p:cNvPr id="6" name="Text Placeholder 5">
            <a:extLst>
              <a:ext uri="{FF2B5EF4-FFF2-40B4-BE49-F238E27FC236}">
                <a16:creationId xmlns:a16="http://schemas.microsoft.com/office/drawing/2014/main" id="{6AFB0AF2-4017-4E39-9F0E-951459F31D5A}"/>
              </a:ext>
            </a:extLst>
          </p:cNvPr>
          <p:cNvSpPr>
            <a:spLocks noGrp="1"/>
          </p:cNvSpPr>
          <p:nvPr>
            <p:ph type="body" sz="quarter" idx="10" hasCustomPrompt="1"/>
          </p:nvPr>
        </p:nvSpPr>
        <p:spPr>
          <a:xfrm>
            <a:off x="5112743" y="2142813"/>
            <a:ext cx="6300732" cy="2455789"/>
          </a:xfrm>
        </p:spPr>
        <p:txBody>
          <a:bodyPr>
            <a:normAutofit/>
          </a:bodyPr>
          <a:lstStyle>
            <a:lvl1pPr marL="0" indent="0">
              <a:buSzPct val="80000"/>
              <a:buFontTx/>
              <a:buBlip>
                <a:blip r:embed="rId3"/>
              </a:buBlip>
              <a:defRPr sz="1700">
                <a:solidFill>
                  <a:schemeClr val="bg1"/>
                </a:solidFill>
                <a:latin typeface="Arial" panose="020B0604020202020204" pitchFamily="34" charset="0"/>
                <a:cs typeface="Arial" panose="020B0604020202020204" pitchFamily="34" charset="0"/>
              </a:defRPr>
            </a:lvl1pPr>
          </a:lstStyle>
          <a:p>
            <a:pPr lvl="0"/>
            <a:r>
              <a:rPr lang="en-US"/>
              <a:t> Bullet list</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0421590" y="251557"/>
            <a:ext cx="1483103" cy="803286"/>
          </a:xfrm>
          <a:prstGeom prst="rect">
            <a:avLst/>
          </a:prstGeom>
        </p:spPr>
      </p:pic>
    </p:spTree>
    <p:extLst>
      <p:ext uri="{BB962C8B-B14F-4D97-AF65-F5344CB8AC3E}">
        <p14:creationId xmlns:p14="http://schemas.microsoft.com/office/powerpoint/2010/main" val="14004319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lide Divider Plain">
    <p:bg>
      <p:bgPr>
        <a:solidFill>
          <a:srgbClr val="1B2A4A"/>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52BA0F85-AD4D-481A-BB91-71B010632E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46452" y="1946666"/>
            <a:ext cx="15528324" cy="3676067"/>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5112743" y="1201535"/>
            <a:ext cx="3971436" cy="622504"/>
          </a:xfrm>
        </p:spPr>
        <p:txBody>
          <a:bodyPr anchor="t">
            <a:normAutofit/>
          </a:bodyPr>
          <a:lstStyle>
            <a:lvl1pPr>
              <a:defRPr sz="4100">
                <a:solidFill>
                  <a:schemeClr val="bg1"/>
                </a:solidFill>
              </a:defRPr>
            </a:lvl1pPr>
          </a:lstStyle>
          <a:p>
            <a:r>
              <a:rPr lang="en-US"/>
              <a:t>SLIDE DIVIDER</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421590" y="251557"/>
            <a:ext cx="1483103" cy="803286"/>
          </a:xfrm>
          <a:prstGeom prst="rect">
            <a:avLst/>
          </a:prstGeom>
        </p:spPr>
      </p:pic>
    </p:spTree>
    <p:extLst>
      <p:ext uri="{BB962C8B-B14F-4D97-AF65-F5344CB8AC3E}">
        <p14:creationId xmlns:p14="http://schemas.microsoft.com/office/powerpoint/2010/main" val="2621530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1_Slide Title Light">
  <p:cSld name="11_Slide Title Light">
    <p:spTree>
      <p:nvGrpSpPr>
        <p:cNvPr id="1" name="Shape 18"/>
        <p:cNvGrpSpPr/>
        <p:nvPr/>
      </p:nvGrpSpPr>
      <p:grpSpPr>
        <a:xfrm>
          <a:off x="0" y="0"/>
          <a:ext cx="0" cy="0"/>
          <a:chOff x="0" y="0"/>
          <a:chExt cx="0" cy="0"/>
        </a:xfrm>
      </p:grpSpPr>
      <p:sp>
        <p:nvSpPr>
          <p:cNvPr id="19" name="Google Shape;19;p41"/>
          <p:cNvSpPr txBox="1">
            <a:spLocks noGrp="1"/>
          </p:cNvSpPr>
          <p:nvPr>
            <p:ph type="title"/>
          </p:nvPr>
        </p:nvSpPr>
        <p:spPr>
          <a:xfrm>
            <a:off x="340283" y="298756"/>
            <a:ext cx="4736199" cy="435161"/>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rgbClr val="5D266D"/>
              </a:buClr>
              <a:buSzPts val="2500"/>
              <a:buFont typeface="Arial"/>
              <a:buNone/>
              <a:defRPr sz="2500">
                <a:solidFill>
                  <a:srgbClr val="5D266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0" name="Google Shape;20;p41"/>
          <p:cNvPicPr preferRelativeResize="0"/>
          <p:nvPr/>
        </p:nvPicPr>
        <p:blipFill rotWithShape="1">
          <a:blip r:embed="rId2">
            <a:alphaModFix/>
          </a:blip>
          <a:srcRect/>
          <a:stretch/>
        </p:blipFill>
        <p:spPr>
          <a:xfrm>
            <a:off x="10421591" y="251557"/>
            <a:ext cx="1483101" cy="803286"/>
          </a:xfrm>
          <a:prstGeom prst="rect">
            <a:avLst/>
          </a:prstGeom>
          <a:noFill/>
          <a:ln>
            <a:noFill/>
          </a:ln>
        </p:spPr>
      </p:pic>
      <p:sp>
        <p:nvSpPr>
          <p:cNvPr id="21" name="Google Shape;21;p41"/>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900"/>
              <a:buNone/>
              <a:defRPr sz="19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41"/>
          <p:cNvPicPr preferRelativeResize="0"/>
          <p:nvPr/>
        </p:nvPicPr>
        <p:blipFill rotWithShape="1">
          <a:blip r:embed="rId3">
            <a:alphaModFix/>
          </a:blip>
          <a:srcRect/>
          <a:stretch/>
        </p:blipFill>
        <p:spPr>
          <a:xfrm>
            <a:off x="0" y="0"/>
            <a:ext cx="12192000" cy="61383"/>
          </a:xfrm>
          <a:prstGeom prst="rect">
            <a:avLst/>
          </a:prstGeom>
          <a:noFill/>
          <a:ln>
            <a:noFill/>
          </a:ln>
        </p:spPr>
      </p:pic>
      <p:sp>
        <p:nvSpPr>
          <p:cNvPr id="23" name="Google Shape;23;p41"/>
          <p:cNvSpPr txBox="1">
            <a:spLocks noGrp="1"/>
          </p:cNvSpPr>
          <p:nvPr>
            <p:ph type="body" idx="2"/>
          </p:nvPr>
        </p:nvSpPr>
        <p:spPr>
          <a:xfrm>
            <a:off x="1228725" y="1790700"/>
            <a:ext cx="7067550" cy="30384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1600"/>
              <a:buNone/>
              <a:defRPr sz="16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lide Divider Imag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52BA0F85-AD4D-481A-BB91-71B010632E2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5086" r="6343"/>
          <a:stretch/>
        </p:blipFill>
        <p:spPr>
          <a:xfrm>
            <a:off x="0" y="1946666"/>
            <a:ext cx="12192000" cy="3676067"/>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7386043" y="4478135"/>
            <a:ext cx="3971436" cy="622504"/>
          </a:xfrm>
        </p:spPr>
        <p:txBody>
          <a:bodyPr anchor="t">
            <a:normAutofit/>
          </a:bodyPr>
          <a:lstStyle>
            <a:lvl1pPr>
              <a:defRPr sz="4100">
                <a:solidFill>
                  <a:schemeClr val="bg1"/>
                </a:solidFill>
              </a:defRPr>
            </a:lvl1pPr>
          </a:lstStyle>
          <a:p>
            <a:r>
              <a:rPr lang="en-US"/>
              <a:t>SLIDE DIVIDER</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0421590" y="251557"/>
            <a:ext cx="1483103" cy="803286"/>
          </a:xfrm>
          <a:prstGeom prst="rect">
            <a:avLst/>
          </a:prstGeom>
        </p:spPr>
      </p:pic>
    </p:spTree>
    <p:extLst>
      <p:ext uri="{BB962C8B-B14F-4D97-AF65-F5344CB8AC3E}">
        <p14:creationId xmlns:p14="http://schemas.microsoft.com/office/powerpoint/2010/main" val="31409883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rgbClr val="1B2A4A"/>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A1246A2-EA20-44F2-96D8-1C4E3D1A36B1}"/>
              </a:ext>
            </a:extLst>
          </p:cNvPr>
          <p:cNvSpPr/>
          <p:nvPr userDrawn="1"/>
        </p:nvSpPr>
        <p:spPr>
          <a:xfrm>
            <a:off x="0" y="5546361"/>
            <a:ext cx="12192000" cy="13116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pic>
        <p:nvPicPr>
          <p:cNvPr id="20" name="Picture 19">
            <a:extLst>
              <a:ext uri="{FF2B5EF4-FFF2-40B4-BE49-F238E27FC236}">
                <a16:creationId xmlns:a16="http://schemas.microsoft.com/office/drawing/2014/main" id="{52BA0F85-AD4D-481A-BB91-71B010632E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46452" y="602400"/>
            <a:ext cx="15528324" cy="3676067"/>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4584883" y="4546600"/>
            <a:ext cx="7701557" cy="622504"/>
          </a:xfrm>
        </p:spPr>
        <p:txBody>
          <a:bodyPr anchor="t">
            <a:noAutofit/>
          </a:bodyPr>
          <a:lstStyle>
            <a:lvl1pPr>
              <a:defRPr sz="3900">
                <a:solidFill>
                  <a:schemeClr val="bg1"/>
                </a:solidFill>
              </a:defRPr>
            </a:lvl1pPr>
          </a:lstStyle>
          <a:p>
            <a:r>
              <a:rPr lang="en-US"/>
              <a:t>THANK YOU FOR LISTENING</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421590" y="251557"/>
            <a:ext cx="1483103" cy="803286"/>
          </a:xfrm>
          <a:prstGeom prst="rect">
            <a:avLst/>
          </a:prstGeom>
        </p:spPr>
      </p:pic>
      <p:sp>
        <p:nvSpPr>
          <p:cNvPr id="7" name="Text Placeholder 16">
            <a:extLst>
              <a:ext uri="{FF2B5EF4-FFF2-40B4-BE49-F238E27FC236}">
                <a16:creationId xmlns:a16="http://schemas.microsoft.com/office/drawing/2014/main" id="{4EAA2723-760A-476F-9A36-681B2F8BFB3D}"/>
              </a:ext>
            </a:extLst>
          </p:cNvPr>
          <p:cNvSpPr>
            <a:spLocks noGrp="1"/>
          </p:cNvSpPr>
          <p:nvPr>
            <p:ph type="body" sz="quarter" idx="12" hasCustomPrompt="1"/>
          </p:nvPr>
        </p:nvSpPr>
        <p:spPr>
          <a:xfrm>
            <a:off x="406598" y="5857145"/>
            <a:ext cx="1323749" cy="213405"/>
          </a:xfrm>
        </p:spPr>
        <p:txBody>
          <a:bodyPr>
            <a:noAutofit/>
          </a:bodyPr>
          <a:lstStyle>
            <a:lvl1pPr>
              <a:buNone/>
              <a:defRPr sz="900">
                <a:solidFill>
                  <a:srgbClr val="333132"/>
                </a:solidFill>
                <a:latin typeface="Arial" panose="020B0604020202020204" pitchFamily="34" charset="0"/>
                <a:cs typeface="Arial" panose="020B0604020202020204" pitchFamily="34" charset="0"/>
              </a:defRPr>
            </a:lvl1pPr>
          </a:lstStyle>
          <a:p>
            <a:pPr lvl="0"/>
            <a:r>
              <a:rPr lang="en-US"/>
              <a:t>Partner organizations</a:t>
            </a:r>
            <a:endParaRPr lang="en-GB"/>
          </a:p>
        </p:txBody>
      </p:sp>
      <p:sp>
        <p:nvSpPr>
          <p:cNvPr id="8" name="Text Placeholder 16">
            <a:extLst>
              <a:ext uri="{FF2B5EF4-FFF2-40B4-BE49-F238E27FC236}">
                <a16:creationId xmlns:a16="http://schemas.microsoft.com/office/drawing/2014/main" id="{F2945DA4-6760-4AE5-AD95-D6E2B56C83A8}"/>
              </a:ext>
            </a:extLst>
          </p:cNvPr>
          <p:cNvSpPr>
            <a:spLocks noGrp="1"/>
          </p:cNvSpPr>
          <p:nvPr>
            <p:ph type="body" sz="quarter" idx="13" hasCustomPrompt="1"/>
          </p:nvPr>
        </p:nvSpPr>
        <p:spPr>
          <a:xfrm>
            <a:off x="3745457" y="5857145"/>
            <a:ext cx="1323749" cy="213405"/>
          </a:xfrm>
        </p:spPr>
        <p:txBody>
          <a:bodyPr>
            <a:noAutofit/>
          </a:bodyPr>
          <a:lstStyle>
            <a:lvl1pPr>
              <a:buNone/>
              <a:defRPr lang="en-GB" sz="900" dirty="0">
                <a:solidFill>
                  <a:srgbClr val="333132"/>
                </a:solidFill>
                <a:latin typeface="Arial" panose="020B0604020202020204" pitchFamily="34" charset="0"/>
                <a:cs typeface="Arial" panose="020B0604020202020204" pitchFamily="34" charset="0"/>
              </a:defRPr>
            </a:lvl1pPr>
          </a:lstStyle>
          <a:p>
            <a:pPr lvl="0"/>
            <a:r>
              <a:rPr lang="en-US"/>
              <a:t>In collaboration with</a:t>
            </a:r>
            <a:endParaRPr lang="en-GB"/>
          </a:p>
        </p:txBody>
      </p:sp>
      <p:sp>
        <p:nvSpPr>
          <p:cNvPr id="5" name="TextBox 4">
            <a:extLst>
              <a:ext uri="{FF2B5EF4-FFF2-40B4-BE49-F238E27FC236}">
                <a16:creationId xmlns:a16="http://schemas.microsoft.com/office/drawing/2014/main" id="{74898907-7ADC-49C7-A829-F6D0B756F535}"/>
              </a:ext>
            </a:extLst>
          </p:cNvPr>
          <p:cNvSpPr txBox="1"/>
          <p:nvPr userDrawn="1"/>
        </p:nvSpPr>
        <p:spPr>
          <a:xfrm>
            <a:off x="6828259" y="5939745"/>
            <a:ext cx="1607403" cy="246221"/>
          </a:xfrm>
          <a:prstGeom prst="rect">
            <a:avLst/>
          </a:prstGeom>
          <a:noFill/>
        </p:spPr>
        <p:txBody>
          <a:bodyPr wrap="square" rtlCol="0">
            <a:spAutoFit/>
          </a:bodyPr>
          <a:lstStyle/>
          <a:p>
            <a:pPr>
              <a:buClrTx/>
              <a:buFontTx/>
              <a:buNone/>
            </a:pPr>
            <a:r>
              <a:rPr lang="en-GB" sz="1000" kern="1200">
                <a:solidFill>
                  <a:prstClr val="black"/>
                </a:solidFill>
                <a:latin typeface="Arial" panose="020B0604020202020204" pitchFamily="34" charset="0"/>
                <a:ea typeface="+mn-ea"/>
                <a:cs typeface="Arial" panose="020B0604020202020204" pitchFamily="34" charset="0"/>
              </a:rPr>
              <a:t>sciencebasedtargets.org</a:t>
            </a:r>
          </a:p>
        </p:txBody>
      </p:sp>
      <p:sp>
        <p:nvSpPr>
          <p:cNvPr id="12" name="TextBox 11">
            <a:extLst>
              <a:ext uri="{FF2B5EF4-FFF2-40B4-BE49-F238E27FC236}">
                <a16:creationId xmlns:a16="http://schemas.microsoft.com/office/drawing/2014/main" id="{1BCF7F09-E288-4D67-8CC8-19EFEE43F6BB}"/>
              </a:ext>
            </a:extLst>
          </p:cNvPr>
          <p:cNvSpPr txBox="1"/>
          <p:nvPr userDrawn="1"/>
        </p:nvSpPr>
        <p:spPr>
          <a:xfrm>
            <a:off x="6850351" y="6229844"/>
            <a:ext cx="1585311" cy="246221"/>
          </a:xfrm>
          <a:prstGeom prst="rect">
            <a:avLst/>
          </a:prstGeom>
          <a:noFill/>
        </p:spPr>
        <p:txBody>
          <a:bodyPr wrap="square" rtlCol="0">
            <a:spAutoFit/>
          </a:bodyPr>
          <a:lstStyle/>
          <a:p>
            <a:pPr>
              <a:buClrTx/>
              <a:buFontTx/>
              <a:buNone/>
            </a:pPr>
            <a:r>
              <a:rPr lang="en-GB" sz="1000" kern="1200">
                <a:solidFill>
                  <a:prstClr val="black"/>
                </a:solidFill>
                <a:latin typeface="Arial" panose="020B0604020202020204" pitchFamily="34" charset="0"/>
                <a:ea typeface="+mn-ea"/>
                <a:cs typeface="Arial" panose="020B0604020202020204" pitchFamily="34" charset="0"/>
              </a:rPr>
              <a:t>/science-based-targets</a:t>
            </a:r>
          </a:p>
        </p:txBody>
      </p:sp>
      <p:sp>
        <p:nvSpPr>
          <p:cNvPr id="13" name="TextBox 12">
            <a:extLst>
              <a:ext uri="{FF2B5EF4-FFF2-40B4-BE49-F238E27FC236}">
                <a16:creationId xmlns:a16="http://schemas.microsoft.com/office/drawing/2014/main" id="{321EBC51-A15D-4880-9012-1C89E558B64B}"/>
              </a:ext>
            </a:extLst>
          </p:cNvPr>
          <p:cNvSpPr txBox="1"/>
          <p:nvPr userDrawn="1"/>
        </p:nvSpPr>
        <p:spPr>
          <a:xfrm>
            <a:off x="8677853" y="5947875"/>
            <a:ext cx="1226002" cy="246221"/>
          </a:xfrm>
          <a:prstGeom prst="rect">
            <a:avLst/>
          </a:prstGeom>
          <a:noFill/>
        </p:spPr>
        <p:txBody>
          <a:bodyPr wrap="square" rtlCol="0">
            <a:spAutoFit/>
          </a:bodyPr>
          <a:lstStyle/>
          <a:p>
            <a:pPr>
              <a:buClrTx/>
              <a:buFontTx/>
              <a:buNone/>
            </a:pPr>
            <a:r>
              <a:rPr lang="en-GB" sz="1000" kern="1200">
                <a:solidFill>
                  <a:prstClr val="black"/>
                </a:solidFill>
                <a:latin typeface="Arial" panose="020B0604020202020204" pitchFamily="34" charset="0"/>
                <a:ea typeface="+mn-ea"/>
                <a:cs typeface="Arial" panose="020B0604020202020204" pitchFamily="34" charset="0"/>
              </a:rPr>
              <a:t>@ScienceTargets</a:t>
            </a:r>
          </a:p>
        </p:txBody>
      </p:sp>
      <p:sp>
        <p:nvSpPr>
          <p:cNvPr id="14" name="TextBox 13">
            <a:extLst>
              <a:ext uri="{FF2B5EF4-FFF2-40B4-BE49-F238E27FC236}">
                <a16:creationId xmlns:a16="http://schemas.microsoft.com/office/drawing/2014/main" id="{B4AB0FE1-B653-4B20-B974-84F7A7F019F8}"/>
              </a:ext>
            </a:extLst>
          </p:cNvPr>
          <p:cNvSpPr txBox="1"/>
          <p:nvPr userDrawn="1"/>
        </p:nvSpPr>
        <p:spPr>
          <a:xfrm>
            <a:off x="10178241" y="5947439"/>
            <a:ext cx="1504485" cy="246221"/>
          </a:xfrm>
          <a:prstGeom prst="rect">
            <a:avLst/>
          </a:prstGeom>
          <a:noFill/>
        </p:spPr>
        <p:txBody>
          <a:bodyPr wrap="square" rtlCol="0">
            <a:spAutoFit/>
          </a:bodyPr>
          <a:lstStyle/>
          <a:p>
            <a:pPr>
              <a:buClrTx/>
              <a:buFontTx/>
              <a:buNone/>
            </a:pPr>
            <a:r>
              <a:rPr lang="en-GB" sz="1000" kern="1200">
                <a:solidFill>
                  <a:prstClr val="black"/>
                </a:solidFill>
                <a:latin typeface="Arial" panose="020B0604020202020204" pitchFamily="34" charset="0"/>
                <a:ea typeface="+mn-ea"/>
                <a:cs typeface="Arial" panose="020B0604020202020204" pitchFamily="34" charset="0"/>
              </a:rPr>
              <a:t>Science Based Targets</a:t>
            </a:r>
          </a:p>
        </p:txBody>
      </p:sp>
      <p:sp>
        <p:nvSpPr>
          <p:cNvPr id="16" name="TextBox 15">
            <a:extLst>
              <a:ext uri="{FF2B5EF4-FFF2-40B4-BE49-F238E27FC236}">
                <a16:creationId xmlns:a16="http://schemas.microsoft.com/office/drawing/2014/main" id="{E07EA98F-11C8-409F-AFD9-D4BEA5D59FA2}"/>
              </a:ext>
            </a:extLst>
          </p:cNvPr>
          <p:cNvSpPr txBox="1"/>
          <p:nvPr userDrawn="1"/>
        </p:nvSpPr>
        <p:spPr>
          <a:xfrm>
            <a:off x="8684292" y="6229844"/>
            <a:ext cx="1960945" cy="246221"/>
          </a:xfrm>
          <a:prstGeom prst="rect">
            <a:avLst/>
          </a:prstGeom>
          <a:noFill/>
        </p:spPr>
        <p:txBody>
          <a:bodyPr wrap="square" rtlCol="0">
            <a:spAutoFit/>
          </a:bodyPr>
          <a:lstStyle/>
          <a:p>
            <a:pPr>
              <a:buClrTx/>
              <a:buFontTx/>
              <a:buNone/>
            </a:pPr>
            <a:r>
              <a:rPr lang="en-GB" sz="1000" kern="1200">
                <a:solidFill>
                  <a:prstClr val="black"/>
                </a:solidFill>
                <a:latin typeface="Arial" panose="020B0604020202020204" pitchFamily="34" charset="0"/>
                <a:ea typeface="+mn-ea"/>
                <a:cs typeface="Arial" panose="020B0604020202020204" pitchFamily="34" charset="0"/>
              </a:rPr>
              <a:t>info@sciencebasedtargets.org</a:t>
            </a:r>
          </a:p>
        </p:txBody>
      </p:sp>
      <p:pic>
        <p:nvPicPr>
          <p:cNvPr id="9" name="Picture 8">
            <a:extLst>
              <a:ext uri="{FF2B5EF4-FFF2-40B4-BE49-F238E27FC236}">
                <a16:creationId xmlns:a16="http://schemas.microsoft.com/office/drawing/2014/main" id="{074CE3D2-AAD6-4170-A527-683664DF706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585810" y="6308015"/>
            <a:ext cx="135482" cy="93144"/>
          </a:xfrm>
          <a:prstGeom prst="rect">
            <a:avLst/>
          </a:prstGeom>
        </p:spPr>
      </p:pic>
      <p:pic>
        <p:nvPicPr>
          <p:cNvPr id="18" name="Picture 17">
            <a:extLst>
              <a:ext uri="{FF2B5EF4-FFF2-40B4-BE49-F238E27FC236}">
                <a16:creationId xmlns:a16="http://schemas.microsoft.com/office/drawing/2014/main" id="{F78AB5E5-B341-4852-9154-988ACCD1C0C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597483" y="6017248"/>
            <a:ext cx="122780" cy="101611"/>
          </a:xfrm>
          <a:prstGeom prst="rect">
            <a:avLst/>
          </a:prstGeom>
        </p:spPr>
      </p:pic>
      <p:pic>
        <p:nvPicPr>
          <p:cNvPr id="21" name="Picture 20">
            <a:extLst>
              <a:ext uri="{FF2B5EF4-FFF2-40B4-BE49-F238E27FC236}">
                <a16:creationId xmlns:a16="http://schemas.microsoft.com/office/drawing/2014/main" id="{DC2D4DCD-DEE4-48C3-A25B-09753156DFF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43244" y="6285213"/>
            <a:ext cx="135482" cy="135482"/>
          </a:xfrm>
          <a:prstGeom prst="rect">
            <a:avLst/>
          </a:prstGeom>
        </p:spPr>
      </p:pic>
      <p:pic>
        <p:nvPicPr>
          <p:cNvPr id="23" name="Picture 22">
            <a:extLst>
              <a:ext uri="{FF2B5EF4-FFF2-40B4-BE49-F238E27FC236}">
                <a16:creationId xmlns:a16="http://schemas.microsoft.com/office/drawing/2014/main" id="{026B7595-8AB8-4415-9B25-00DD9C7C16E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52444" y="6013295"/>
            <a:ext cx="118546" cy="118546"/>
          </a:xfrm>
          <a:prstGeom prst="rect">
            <a:avLst/>
          </a:prstGeom>
        </p:spPr>
      </p:pic>
      <p:pic>
        <p:nvPicPr>
          <p:cNvPr id="25" name="Picture 24" descr="A picture containing drawing, clock&#10;&#10;Description automatically generated">
            <a:extLst>
              <a:ext uri="{FF2B5EF4-FFF2-40B4-BE49-F238E27FC236}">
                <a16:creationId xmlns:a16="http://schemas.microsoft.com/office/drawing/2014/main" id="{5B8A9CFF-0DB4-45C9-ADB4-6A4612D785DD}"/>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042851" y="6007038"/>
            <a:ext cx="175638" cy="122090"/>
          </a:xfrm>
          <a:prstGeom prst="rect">
            <a:avLst/>
          </a:prstGeom>
        </p:spPr>
      </p:pic>
      <p:pic>
        <p:nvPicPr>
          <p:cNvPr id="19" name="Picture 18">
            <a:extLst>
              <a:ext uri="{FF2B5EF4-FFF2-40B4-BE49-F238E27FC236}">
                <a16:creationId xmlns:a16="http://schemas.microsoft.com/office/drawing/2014/main" id="{5E3F21CC-4844-7D4F-A4E8-0390177A2B65}"/>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255465" y="6153241"/>
            <a:ext cx="430295" cy="430295"/>
          </a:xfrm>
          <a:prstGeom prst="rect">
            <a:avLst/>
          </a:prstGeom>
        </p:spPr>
      </p:pic>
      <p:pic>
        <p:nvPicPr>
          <p:cNvPr id="22" name="Picture 21">
            <a:extLst>
              <a:ext uri="{FF2B5EF4-FFF2-40B4-BE49-F238E27FC236}">
                <a16:creationId xmlns:a16="http://schemas.microsoft.com/office/drawing/2014/main" id="{48F6F999-AA97-3E46-A3B7-C961573765D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821945" y="6255386"/>
            <a:ext cx="789065" cy="263021"/>
          </a:xfrm>
          <a:prstGeom prst="rect">
            <a:avLst/>
          </a:prstGeom>
        </p:spPr>
      </p:pic>
      <p:pic>
        <p:nvPicPr>
          <p:cNvPr id="24" name="Picture 23">
            <a:extLst>
              <a:ext uri="{FF2B5EF4-FFF2-40B4-BE49-F238E27FC236}">
                <a16:creationId xmlns:a16="http://schemas.microsoft.com/office/drawing/2014/main" id="{D749C2FE-BD59-5544-8071-7B8A226652D0}"/>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746500" y="6165942"/>
            <a:ext cx="295365" cy="438338"/>
          </a:xfrm>
          <a:prstGeom prst="rect">
            <a:avLst/>
          </a:prstGeom>
        </p:spPr>
      </p:pic>
      <p:pic>
        <p:nvPicPr>
          <p:cNvPr id="27" name="Picture 26">
            <a:extLst>
              <a:ext uri="{FF2B5EF4-FFF2-40B4-BE49-F238E27FC236}">
                <a16:creationId xmlns:a16="http://schemas.microsoft.com/office/drawing/2014/main" id="{A6C54236-4E59-6640-B96E-6C75378FA3A5}"/>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823879" y="6259835"/>
            <a:ext cx="737311" cy="252238"/>
          </a:xfrm>
          <a:prstGeom prst="rect">
            <a:avLst/>
          </a:prstGeom>
        </p:spPr>
      </p:pic>
      <p:pic>
        <p:nvPicPr>
          <p:cNvPr id="28" name="Picture 27">
            <a:extLst>
              <a:ext uri="{FF2B5EF4-FFF2-40B4-BE49-F238E27FC236}">
                <a16:creationId xmlns:a16="http://schemas.microsoft.com/office/drawing/2014/main" id="{E676EC47-5A30-324D-B197-8EF463CF1CF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495498" y="6153242"/>
            <a:ext cx="605213" cy="403475"/>
          </a:xfrm>
          <a:prstGeom prst="rect">
            <a:avLst/>
          </a:prstGeom>
        </p:spPr>
      </p:pic>
    </p:spTree>
    <p:extLst>
      <p:ext uri="{BB962C8B-B14F-4D97-AF65-F5344CB8AC3E}">
        <p14:creationId xmlns:p14="http://schemas.microsoft.com/office/powerpoint/2010/main" val="40012500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lide Title Light">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52BA0F85-AD4D-481A-BB91-71B010632E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82328" y="1824039"/>
            <a:ext cx="18171246" cy="4301734"/>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5827850" y="1635288"/>
            <a:ext cx="5121503" cy="2034035"/>
          </a:xfrm>
        </p:spPr>
        <p:txBody>
          <a:bodyPr anchor="t">
            <a:normAutofit/>
          </a:bodyPr>
          <a:lstStyle>
            <a:lvl1pPr>
              <a:lnSpc>
                <a:spcPct val="100000"/>
              </a:lnSpc>
              <a:defRPr sz="4100">
                <a:solidFill>
                  <a:srgbClr val="333132"/>
                </a:solidFill>
              </a:defRPr>
            </a:lvl1pPr>
          </a:lstStyle>
          <a:p>
            <a:r>
              <a:rPr lang="en-US"/>
              <a:t>LEAD THE WAY TO A LOW-CARBON FUTURE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5827850" y="3716215"/>
            <a:ext cx="5121503" cy="1254125"/>
          </a:xfrm>
        </p:spPr>
        <p:txBody>
          <a:bodyPr>
            <a:normAutofit/>
          </a:bodyPr>
          <a:lstStyle>
            <a:lvl1pPr marL="0">
              <a:buNone/>
              <a:defRPr sz="18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A CLEARLY-DEFINED PATH TO </a:t>
            </a:r>
            <a:br>
              <a:rPr lang="en-GB">
                <a:latin typeface="Arial" panose="020B0604020202020204" pitchFamily="34" charset="0"/>
                <a:cs typeface="Arial" panose="020B0604020202020204" pitchFamily="34" charset="0"/>
              </a:rPr>
            </a:br>
            <a:r>
              <a:rPr lang="en-GB">
                <a:latin typeface="Arial" panose="020B0604020202020204" pitchFamily="34" charset="0"/>
                <a:cs typeface="Arial" panose="020B0604020202020204" pitchFamily="34" charset="0"/>
              </a:rPr>
              <a:t>REDUCE EMISSIONS IN LINE WITH </a:t>
            </a:r>
            <a:br>
              <a:rPr lang="en-GB">
                <a:latin typeface="Arial" panose="020B0604020202020204" pitchFamily="34" charset="0"/>
                <a:cs typeface="Arial" panose="020B0604020202020204" pitchFamily="34" charset="0"/>
              </a:rPr>
            </a:br>
            <a:r>
              <a:rPr lang="en-GB">
                <a:latin typeface="Arial" panose="020B0604020202020204" pitchFamily="34" charset="0"/>
                <a:cs typeface="Arial" panose="020B0604020202020204" pitchFamily="34" charset="0"/>
              </a:rPr>
              <a:t>THE PARIS AGREEMENT GOALS</a:t>
            </a:r>
            <a:endParaRPr lang="en-GB"/>
          </a:p>
        </p:txBody>
      </p:sp>
      <p:sp>
        <p:nvSpPr>
          <p:cNvPr id="16" name="Rectangle: Rounded Corners 15">
            <a:extLst>
              <a:ext uri="{FF2B5EF4-FFF2-40B4-BE49-F238E27FC236}">
                <a16:creationId xmlns:a16="http://schemas.microsoft.com/office/drawing/2014/main" id="{62897F24-55C1-4C70-9D31-0D7883B51AB1}"/>
              </a:ext>
            </a:extLst>
          </p:cNvPr>
          <p:cNvSpPr/>
          <p:nvPr userDrawn="1"/>
        </p:nvSpPr>
        <p:spPr>
          <a:xfrm>
            <a:off x="271304" y="6341650"/>
            <a:ext cx="2919047" cy="300473"/>
          </a:xfrm>
          <a:prstGeom prst="roundRect">
            <a:avLst>
              <a:gd name="adj" fmla="val 50000"/>
            </a:avLst>
          </a:prstGeom>
          <a:solidFill>
            <a:schemeClr val="bg1"/>
          </a:solidFill>
          <a:ln>
            <a:noFill/>
          </a:ln>
          <a:effectLst>
            <a:outerShdw blurRad="152400" sx="99000" sy="99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8" name="TextBox 7">
            <a:extLst>
              <a:ext uri="{FF2B5EF4-FFF2-40B4-BE49-F238E27FC236}">
                <a16:creationId xmlns:a16="http://schemas.microsoft.com/office/drawing/2014/main" id="{94BE4F21-4D77-432E-8916-D0022729DBF5}"/>
              </a:ext>
            </a:extLst>
          </p:cNvPr>
          <p:cNvSpPr txBox="1"/>
          <p:nvPr userDrawn="1"/>
        </p:nvSpPr>
        <p:spPr>
          <a:xfrm>
            <a:off x="317926" y="6365758"/>
            <a:ext cx="2254451" cy="246221"/>
          </a:xfrm>
          <a:prstGeom prst="rect">
            <a:avLst/>
          </a:prstGeom>
          <a:noFill/>
        </p:spPr>
        <p:txBody>
          <a:bodyPr wrap="square" rtlCol="0">
            <a:spAutoFit/>
          </a:bodyPr>
          <a:lstStyle/>
          <a:p>
            <a:pPr>
              <a:buClrTx/>
              <a:buFontTx/>
              <a:buNone/>
            </a:pPr>
            <a:r>
              <a:rPr lang="en-GB" sz="1000" kern="1200">
                <a:solidFill>
                  <a:srgbClr val="333132"/>
                </a:solidFill>
                <a:latin typeface="Arial" panose="020B0604020202020204" pitchFamily="34" charset="0"/>
                <a:ea typeface="+mn-ea"/>
                <a:cs typeface="Arial" panose="020B0604020202020204" pitchFamily="34" charset="0"/>
              </a:rPr>
              <a:t>Presenter Name | @presenterhandle</a:t>
            </a:r>
          </a:p>
        </p:txBody>
      </p:sp>
      <p:sp>
        <p:nvSpPr>
          <p:cNvPr id="14" name="Text Placeholder 13">
            <a:extLst>
              <a:ext uri="{FF2B5EF4-FFF2-40B4-BE49-F238E27FC236}">
                <a16:creationId xmlns:a16="http://schemas.microsoft.com/office/drawing/2014/main" id="{F26FB6FB-0303-4490-9A8F-6CC820731AF0}"/>
              </a:ext>
            </a:extLst>
          </p:cNvPr>
          <p:cNvSpPr>
            <a:spLocks noGrp="1"/>
          </p:cNvSpPr>
          <p:nvPr>
            <p:ph type="body" sz="quarter" idx="11" hasCustomPrompt="1"/>
          </p:nvPr>
        </p:nvSpPr>
        <p:spPr>
          <a:xfrm>
            <a:off x="2849483" y="6408917"/>
            <a:ext cx="285604" cy="159687"/>
          </a:xfrm>
        </p:spPr>
        <p:txBody>
          <a:bodyPr>
            <a:noAutofit/>
          </a:bodyPr>
          <a:lstStyle>
            <a:lvl1pPr>
              <a:buNone/>
              <a:defRPr sz="700">
                <a:latin typeface="Arial" panose="020B0604020202020204" pitchFamily="34" charset="0"/>
                <a:cs typeface="Arial" panose="020B0604020202020204" pitchFamily="34" charset="0"/>
              </a:defRPr>
            </a:lvl1pPr>
          </a:lstStyle>
          <a:p>
            <a:pPr lvl="0"/>
            <a:r>
              <a:rPr lang="en-US"/>
              <a:t>00</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Tree>
    <p:extLst>
      <p:ext uri="{BB962C8B-B14F-4D97-AF65-F5344CB8AC3E}">
        <p14:creationId xmlns:p14="http://schemas.microsoft.com/office/powerpoint/2010/main" val="14413817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lide Title Dark">
    <p:bg>
      <p:bgPr>
        <a:solidFill>
          <a:srgbClr val="1B2A4A"/>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52BA0F85-AD4D-481A-BB91-71B010632E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82328" y="1824039"/>
            <a:ext cx="18171246" cy="4301734"/>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5827850" y="1635288"/>
            <a:ext cx="5121503" cy="2034035"/>
          </a:xfrm>
        </p:spPr>
        <p:txBody>
          <a:bodyPr anchor="t">
            <a:normAutofit/>
          </a:bodyPr>
          <a:lstStyle>
            <a:lvl1pPr>
              <a:lnSpc>
                <a:spcPct val="100000"/>
              </a:lnSpc>
              <a:defRPr sz="4100">
                <a:solidFill>
                  <a:schemeClr val="bg1"/>
                </a:solidFill>
              </a:defRPr>
            </a:lvl1pPr>
          </a:lstStyle>
          <a:p>
            <a:r>
              <a:rPr lang="en-US"/>
              <a:t>LEAD THE WAY TO A LOW-CARBON FUTURE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421591" y="251557"/>
            <a:ext cx="1483101" cy="803285"/>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5827850" y="3716215"/>
            <a:ext cx="5121503" cy="1254125"/>
          </a:xfrm>
        </p:spPr>
        <p:txBody>
          <a:bodyPr>
            <a:normAutofit/>
          </a:bodyPr>
          <a:lstStyle>
            <a:lvl1pPr marL="0">
              <a:buNone/>
              <a:defRPr sz="1800">
                <a:solidFill>
                  <a:schemeClr val="bg1"/>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A CLEARLY-DEFINED PATH TO </a:t>
            </a:r>
            <a:br>
              <a:rPr lang="en-GB">
                <a:latin typeface="Arial" panose="020B0604020202020204" pitchFamily="34" charset="0"/>
                <a:cs typeface="Arial" panose="020B0604020202020204" pitchFamily="34" charset="0"/>
              </a:rPr>
            </a:br>
            <a:r>
              <a:rPr lang="en-GB">
                <a:latin typeface="Arial" panose="020B0604020202020204" pitchFamily="34" charset="0"/>
                <a:cs typeface="Arial" panose="020B0604020202020204" pitchFamily="34" charset="0"/>
              </a:rPr>
              <a:t>REDUCE EMISSIONS IN LINE WITH </a:t>
            </a:r>
            <a:br>
              <a:rPr lang="en-GB">
                <a:latin typeface="Arial" panose="020B0604020202020204" pitchFamily="34" charset="0"/>
                <a:cs typeface="Arial" panose="020B0604020202020204" pitchFamily="34" charset="0"/>
              </a:rPr>
            </a:br>
            <a:r>
              <a:rPr lang="en-GB">
                <a:latin typeface="Arial" panose="020B0604020202020204" pitchFamily="34" charset="0"/>
                <a:cs typeface="Arial" panose="020B0604020202020204" pitchFamily="34" charset="0"/>
              </a:rPr>
              <a:t>THE PARIS AGREEMENT GOALS</a:t>
            </a:r>
            <a:endParaRPr lang="en-GB"/>
          </a:p>
        </p:txBody>
      </p:sp>
      <p:sp>
        <p:nvSpPr>
          <p:cNvPr id="16" name="Rectangle: Rounded Corners 15">
            <a:extLst>
              <a:ext uri="{FF2B5EF4-FFF2-40B4-BE49-F238E27FC236}">
                <a16:creationId xmlns:a16="http://schemas.microsoft.com/office/drawing/2014/main" id="{62897F24-55C1-4C70-9D31-0D7883B51AB1}"/>
              </a:ext>
            </a:extLst>
          </p:cNvPr>
          <p:cNvSpPr/>
          <p:nvPr userDrawn="1"/>
        </p:nvSpPr>
        <p:spPr>
          <a:xfrm>
            <a:off x="271304" y="6341650"/>
            <a:ext cx="2919047" cy="300473"/>
          </a:xfrm>
          <a:prstGeom prst="roundRect">
            <a:avLst>
              <a:gd name="adj" fmla="val 50000"/>
            </a:avLst>
          </a:prstGeom>
          <a:noFill/>
          <a:ln w="3175">
            <a:solidFill>
              <a:schemeClr val="bg1"/>
            </a:solidFill>
          </a:ln>
          <a:effectLst>
            <a:outerShdw blurRad="152400" sx="99000" sy="99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8" name="TextBox 7">
            <a:extLst>
              <a:ext uri="{FF2B5EF4-FFF2-40B4-BE49-F238E27FC236}">
                <a16:creationId xmlns:a16="http://schemas.microsoft.com/office/drawing/2014/main" id="{94BE4F21-4D77-432E-8916-D0022729DBF5}"/>
              </a:ext>
            </a:extLst>
          </p:cNvPr>
          <p:cNvSpPr txBox="1"/>
          <p:nvPr userDrawn="1"/>
        </p:nvSpPr>
        <p:spPr>
          <a:xfrm>
            <a:off x="317926" y="6365758"/>
            <a:ext cx="2254451" cy="246221"/>
          </a:xfrm>
          <a:prstGeom prst="rect">
            <a:avLst/>
          </a:prstGeom>
          <a:noFill/>
        </p:spPr>
        <p:txBody>
          <a:bodyPr wrap="square" rtlCol="0">
            <a:spAutoFit/>
          </a:bodyPr>
          <a:lstStyle/>
          <a:p>
            <a:pPr>
              <a:buClrTx/>
              <a:buFontTx/>
              <a:buNone/>
            </a:pPr>
            <a:r>
              <a:rPr lang="en-GB" sz="1000" kern="1200">
                <a:solidFill>
                  <a:prstClr val="white"/>
                </a:solidFill>
                <a:latin typeface="Arial" panose="020B0604020202020204" pitchFamily="34" charset="0"/>
                <a:ea typeface="+mn-ea"/>
                <a:cs typeface="Arial" panose="020B0604020202020204" pitchFamily="34" charset="0"/>
              </a:rPr>
              <a:t>Presenter Name | @presenterhandle</a:t>
            </a:r>
          </a:p>
        </p:txBody>
      </p:sp>
      <p:sp>
        <p:nvSpPr>
          <p:cNvPr id="14" name="Text Placeholder 13">
            <a:extLst>
              <a:ext uri="{FF2B5EF4-FFF2-40B4-BE49-F238E27FC236}">
                <a16:creationId xmlns:a16="http://schemas.microsoft.com/office/drawing/2014/main" id="{F26FB6FB-0303-4490-9A8F-6CC820731AF0}"/>
              </a:ext>
            </a:extLst>
          </p:cNvPr>
          <p:cNvSpPr>
            <a:spLocks noGrp="1"/>
          </p:cNvSpPr>
          <p:nvPr>
            <p:ph type="body" sz="quarter" idx="11" hasCustomPrompt="1"/>
          </p:nvPr>
        </p:nvSpPr>
        <p:spPr>
          <a:xfrm>
            <a:off x="2849483" y="6408917"/>
            <a:ext cx="285604" cy="159687"/>
          </a:xfrm>
        </p:spPr>
        <p:txBody>
          <a:bodyPr>
            <a:noAutofit/>
          </a:bodyPr>
          <a:lstStyle>
            <a:lvl1pPr>
              <a:buNone/>
              <a:defRPr sz="700">
                <a:solidFill>
                  <a:schemeClr val="bg1"/>
                </a:solidFill>
                <a:latin typeface="Arial" panose="020B0604020202020204" pitchFamily="34" charset="0"/>
                <a:cs typeface="Arial" panose="020B0604020202020204" pitchFamily="34" charset="0"/>
              </a:defRPr>
            </a:lvl1pPr>
          </a:lstStyle>
          <a:p>
            <a:pPr lvl="0"/>
            <a:r>
              <a:rPr lang="en-US"/>
              <a:t>00</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Tree>
    <p:extLst>
      <p:ext uri="{BB962C8B-B14F-4D97-AF65-F5344CB8AC3E}">
        <p14:creationId xmlns:p14="http://schemas.microsoft.com/office/powerpoint/2010/main" val="17060109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lide Title Image &amp; Gradient">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15AFB5EB-C84E-4CC6-B9EF-F8D9C097A770}"/>
              </a:ext>
            </a:extLst>
          </p:cNvPr>
          <p:cNvSpPr/>
          <p:nvPr userDrawn="1"/>
        </p:nvSpPr>
        <p:spPr>
          <a:xfrm>
            <a:off x="4604273" y="0"/>
            <a:ext cx="75820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pic>
        <p:nvPicPr>
          <p:cNvPr id="20" name="Picture 19">
            <a:extLst>
              <a:ext uri="{FF2B5EF4-FFF2-40B4-BE49-F238E27FC236}">
                <a16:creationId xmlns:a16="http://schemas.microsoft.com/office/drawing/2014/main" id="{52BA0F85-AD4D-481A-BB91-71B010632E2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182328" y="1824039"/>
            <a:ext cx="18171246" cy="4301734"/>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5827850" y="1635288"/>
            <a:ext cx="5121503" cy="2034035"/>
          </a:xfrm>
        </p:spPr>
        <p:txBody>
          <a:bodyPr anchor="t">
            <a:normAutofit/>
          </a:bodyPr>
          <a:lstStyle>
            <a:lvl1pPr>
              <a:lnSpc>
                <a:spcPct val="100000"/>
              </a:lnSpc>
              <a:defRPr sz="4100">
                <a:solidFill>
                  <a:srgbClr val="333132"/>
                </a:solidFill>
              </a:defRPr>
            </a:lvl1pPr>
          </a:lstStyle>
          <a:p>
            <a:r>
              <a:rPr lang="en-US"/>
              <a:t>LEAD THE WAY TO A LOW-CARBON FUTURE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5827850" y="3716215"/>
            <a:ext cx="5121503" cy="1254125"/>
          </a:xfrm>
        </p:spPr>
        <p:txBody>
          <a:bodyPr>
            <a:normAutofit/>
          </a:bodyPr>
          <a:lstStyle>
            <a:lvl1pPr marL="0">
              <a:buNone/>
              <a:defRPr sz="18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A CLEARLY-DEFINED PATH TO </a:t>
            </a:r>
            <a:br>
              <a:rPr lang="en-GB">
                <a:latin typeface="Arial" panose="020B0604020202020204" pitchFamily="34" charset="0"/>
                <a:cs typeface="Arial" panose="020B0604020202020204" pitchFamily="34" charset="0"/>
              </a:rPr>
            </a:br>
            <a:r>
              <a:rPr lang="en-GB">
                <a:latin typeface="Arial" panose="020B0604020202020204" pitchFamily="34" charset="0"/>
                <a:cs typeface="Arial" panose="020B0604020202020204" pitchFamily="34" charset="0"/>
              </a:rPr>
              <a:t>REDUCE EMISSIONS IN LINE WITH </a:t>
            </a:r>
            <a:br>
              <a:rPr lang="en-GB">
                <a:latin typeface="Arial" panose="020B0604020202020204" pitchFamily="34" charset="0"/>
                <a:cs typeface="Arial" panose="020B0604020202020204" pitchFamily="34" charset="0"/>
              </a:rPr>
            </a:br>
            <a:r>
              <a:rPr lang="en-GB">
                <a:latin typeface="Arial" panose="020B0604020202020204" pitchFamily="34" charset="0"/>
                <a:cs typeface="Arial" panose="020B0604020202020204" pitchFamily="34" charset="0"/>
              </a:rPr>
              <a:t>THE PARIS AGREEMENT GOALS</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10" name="Rectangle: Rounded Corners 9">
            <a:extLst>
              <a:ext uri="{FF2B5EF4-FFF2-40B4-BE49-F238E27FC236}">
                <a16:creationId xmlns:a16="http://schemas.microsoft.com/office/drawing/2014/main" id="{881BE7B9-6FEC-425B-AE57-3D7FEAC97D38}"/>
              </a:ext>
            </a:extLst>
          </p:cNvPr>
          <p:cNvSpPr/>
          <p:nvPr userDrawn="1"/>
        </p:nvSpPr>
        <p:spPr>
          <a:xfrm>
            <a:off x="271304" y="6341650"/>
            <a:ext cx="2919047" cy="300473"/>
          </a:xfrm>
          <a:prstGeom prst="roundRect">
            <a:avLst>
              <a:gd name="adj" fmla="val 50000"/>
            </a:avLst>
          </a:prstGeom>
          <a:noFill/>
          <a:ln w="3175">
            <a:solidFill>
              <a:schemeClr val="bg1"/>
            </a:solidFill>
          </a:ln>
          <a:effectLst>
            <a:outerShdw blurRad="152400" sx="99000" sy="99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11" name="TextBox 10">
            <a:extLst>
              <a:ext uri="{FF2B5EF4-FFF2-40B4-BE49-F238E27FC236}">
                <a16:creationId xmlns:a16="http://schemas.microsoft.com/office/drawing/2014/main" id="{B1BDE69B-465E-467F-B946-23339DED8BCF}"/>
              </a:ext>
            </a:extLst>
          </p:cNvPr>
          <p:cNvSpPr txBox="1"/>
          <p:nvPr userDrawn="1"/>
        </p:nvSpPr>
        <p:spPr>
          <a:xfrm>
            <a:off x="317926" y="6365758"/>
            <a:ext cx="2254451" cy="246221"/>
          </a:xfrm>
          <a:prstGeom prst="rect">
            <a:avLst/>
          </a:prstGeom>
          <a:noFill/>
        </p:spPr>
        <p:txBody>
          <a:bodyPr wrap="square" rtlCol="0">
            <a:spAutoFit/>
          </a:bodyPr>
          <a:lstStyle/>
          <a:p>
            <a:pPr>
              <a:buClrTx/>
              <a:buFontTx/>
              <a:buNone/>
            </a:pPr>
            <a:r>
              <a:rPr lang="en-GB" sz="1000" kern="1200">
                <a:solidFill>
                  <a:prstClr val="white"/>
                </a:solidFill>
                <a:latin typeface="Arial" panose="020B0604020202020204" pitchFamily="34" charset="0"/>
                <a:ea typeface="+mn-ea"/>
                <a:cs typeface="Arial" panose="020B0604020202020204" pitchFamily="34" charset="0"/>
              </a:rPr>
              <a:t>Presenter Name | @presenterhandle</a:t>
            </a:r>
          </a:p>
        </p:txBody>
      </p:sp>
      <p:sp>
        <p:nvSpPr>
          <p:cNvPr id="12" name="Text Placeholder 13">
            <a:extLst>
              <a:ext uri="{FF2B5EF4-FFF2-40B4-BE49-F238E27FC236}">
                <a16:creationId xmlns:a16="http://schemas.microsoft.com/office/drawing/2014/main" id="{DF72F6BA-2950-4518-87BD-12C019D414C1}"/>
              </a:ext>
            </a:extLst>
          </p:cNvPr>
          <p:cNvSpPr>
            <a:spLocks noGrp="1"/>
          </p:cNvSpPr>
          <p:nvPr>
            <p:ph type="body" sz="quarter" idx="11" hasCustomPrompt="1"/>
          </p:nvPr>
        </p:nvSpPr>
        <p:spPr>
          <a:xfrm>
            <a:off x="2849483" y="6408917"/>
            <a:ext cx="285604" cy="159687"/>
          </a:xfrm>
        </p:spPr>
        <p:txBody>
          <a:bodyPr>
            <a:noAutofit/>
          </a:bodyPr>
          <a:lstStyle>
            <a:lvl1pPr>
              <a:buNone/>
              <a:defRPr sz="700">
                <a:solidFill>
                  <a:schemeClr val="bg1"/>
                </a:solidFill>
                <a:latin typeface="Arial" panose="020B0604020202020204" pitchFamily="34" charset="0"/>
                <a:cs typeface="Arial" panose="020B0604020202020204" pitchFamily="34" charset="0"/>
              </a:defRPr>
            </a:lvl1pPr>
          </a:lstStyle>
          <a:p>
            <a:pPr lvl="0"/>
            <a:r>
              <a:rPr lang="en-US"/>
              <a:t>00</a:t>
            </a:r>
            <a:endParaRPr lang="en-GB"/>
          </a:p>
        </p:txBody>
      </p:sp>
    </p:spTree>
    <p:extLst>
      <p:ext uri="{BB962C8B-B14F-4D97-AF65-F5344CB8AC3E}">
        <p14:creationId xmlns:p14="http://schemas.microsoft.com/office/powerpoint/2010/main" val="16841424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lide Title Imag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15AFB5EB-C84E-4CC6-B9EF-F8D9C097A770}"/>
              </a:ext>
            </a:extLst>
          </p:cNvPr>
          <p:cNvSpPr/>
          <p:nvPr userDrawn="1"/>
        </p:nvSpPr>
        <p:spPr>
          <a:xfrm>
            <a:off x="4604273" y="0"/>
            <a:ext cx="75820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pic>
        <p:nvPicPr>
          <p:cNvPr id="20" name="Picture 19">
            <a:extLst>
              <a:ext uri="{FF2B5EF4-FFF2-40B4-BE49-F238E27FC236}">
                <a16:creationId xmlns:a16="http://schemas.microsoft.com/office/drawing/2014/main" id="{52BA0F85-AD4D-481A-BB91-71B010632E2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182328" y="1824039"/>
            <a:ext cx="18171246" cy="4301734"/>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5827850" y="1635288"/>
            <a:ext cx="5121503" cy="2034035"/>
          </a:xfrm>
        </p:spPr>
        <p:txBody>
          <a:bodyPr anchor="t">
            <a:normAutofit/>
          </a:bodyPr>
          <a:lstStyle>
            <a:lvl1pPr>
              <a:lnSpc>
                <a:spcPct val="100000"/>
              </a:lnSpc>
              <a:defRPr sz="4100">
                <a:solidFill>
                  <a:srgbClr val="333132"/>
                </a:solidFill>
              </a:defRPr>
            </a:lvl1pPr>
          </a:lstStyle>
          <a:p>
            <a:r>
              <a:rPr lang="en-US"/>
              <a:t>LEAD THE WAY TO A LOW-CARBON FUTURE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5827850" y="3716215"/>
            <a:ext cx="5121503" cy="1254125"/>
          </a:xfrm>
        </p:spPr>
        <p:txBody>
          <a:bodyPr>
            <a:normAutofit/>
          </a:bodyPr>
          <a:lstStyle>
            <a:lvl1pPr marL="0">
              <a:buNone/>
              <a:defRPr sz="18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A CLEARLY-DEFINED PATH TO </a:t>
            </a:r>
            <a:br>
              <a:rPr lang="en-GB">
                <a:latin typeface="Arial" panose="020B0604020202020204" pitchFamily="34" charset="0"/>
                <a:cs typeface="Arial" panose="020B0604020202020204" pitchFamily="34" charset="0"/>
              </a:rPr>
            </a:br>
            <a:r>
              <a:rPr lang="en-GB">
                <a:latin typeface="Arial" panose="020B0604020202020204" pitchFamily="34" charset="0"/>
                <a:cs typeface="Arial" panose="020B0604020202020204" pitchFamily="34" charset="0"/>
              </a:rPr>
              <a:t>REDUCE EMISSIONS IN LINE WITH </a:t>
            </a:r>
            <a:br>
              <a:rPr lang="en-GB">
                <a:latin typeface="Arial" panose="020B0604020202020204" pitchFamily="34" charset="0"/>
                <a:cs typeface="Arial" panose="020B0604020202020204" pitchFamily="34" charset="0"/>
              </a:rPr>
            </a:br>
            <a:r>
              <a:rPr lang="en-GB">
                <a:latin typeface="Arial" panose="020B0604020202020204" pitchFamily="34" charset="0"/>
                <a:cs typeface="Arial" panose="020B0604020202020204" pitchFamily="34" charset="0"/>
              </a:rPr>
              <a:t>THE PARIS AGREEMENT GOALS</a:t>
            </a:r>
            <a:endParaRPr lang="en-GB"/>
          </a:p>
        </p:txBody>
      </p:sp>
    </p:spTree>
    <p:extLst>
      <p:ext uri="{BB962C8B-B14F-4D97-AF65-F5344CB8AC3E}">
        <p14:creationId xmlns:p14="http://schemas.microsoft.com/office/powerpoint/2010/main" val="9061222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lide Title Image &amp; White Lin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15AFB5EB-C84E-4CC6-B9EF-F8D9C097A770}"/>
              </a:ext>
            </a:extLst>
          </p:cNvPr>
          <p:cNvSpPr/>
          <p:nvPr userDrawn="1"/>
        </p:nvSpPr>
        <p:spPr>
          <a:xfrm>
            <a:off x="4604273" y="0"/>
            <a:ext cx="75820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pic>
        <p:nvPicPr>
          <p:cNvPr id="20" name="Picture 19">
            <a:extLst>
              <a:ext uri="{FF2B5EF4-FFF2-40B4-BE49-F238E27FC236}">
                <a16:creationId xmlns:a16="http://schemas.microsoft.com/office/drawing/2014/main" id="{52BA0F85-AD4D-481A-BB91-71B010632E2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175773" y="1824039"/>
            <a:ext cx="18158136" cy="4301734"/>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5827850" y="1635288"/>
            <a:ext cx="5121503" cy="2034035"/>
          </a:xfrm>
        </p:spPr>
        <p:txBody>
          <a:bodyPr anchor="t">
            <a:normAutofit/>
          </a:bodyPr>
          <a:lstStyle>
            <a:lvl1pPr>
              <a:lnSpc>
                <a:spcPct val="100000"/>
              </a:lnSpc>
              <a:defRPr sz="4100">
                <a:solidFill>
                  <a:srgbClr val="333132"/>
                </a:solidFill>
              </a:defRPr>
            </a:lvl1pPr>
          </a:lstStyle>
          <a:p>
            <a:r>
              <a:rPr lang="en-US"/>
              <a:t>LEAD THE WAY TO A LOW-CARBON FUTURE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5827850" y="3716215"/>
            <a:ext cx="5121503" cy="1254125"/>
          </a:xfrm>
        </p:spPr>
        <p:txBody>
          <a:bodyPr>
            <a:normAutofit/>
          </a:bodyPr>
          <a:lstStyle>
            <a:lvl1pPr marL="0">
              <a:buNone/>
              <a:defRPr sz="18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A CLEARLY-DEFINED PATH TO </a:t>
            </a:r>
            <a:br>
              <a:rPr lang="en-GB">
                <a:latin typeface="Arial" panose="020B0604020202020204" pitchFamily="34" charset="0"/>
                <a:cs typeface="Arial" panose="020B0604020202020204" pitchFamily="34" charset="0"/>
              </a:rPr>
            </a:br>
            <a:r>
              <a:rPr lang="en-GB">
                <a:latin typeface="Arial" panose="020B0604020202020204" pitchFamily="34" charset="0"/>
                <a:cs typeface="Arial" panose="020B0604020202020204" pitchFamily="34" charset="0"/>
              </a:rPr>
              <a:t>REDUCE EMISSIONS IN LINE WITH </a:t>
            </a:r>
            <a:br>
              <a:rPr lang="en-GB">
                <a:latin typeface="Arial" panose="020B0604020202020204" pitchFamily="34" charset="0"/>
                <a:cs typeface="Arial" panose="020B0604020202020204" pitchFamily="34" charset="0"/>
              </a:rPr>
            </a:br>
            <a:r>
              <a:rPr lang="en-GB">
                <a:latin typeface="Arial" panose="020B0604020202020204" pitchFamily="34" charset="0"/>
                <a:cs typeface="Arial" panose="020B0604020202020204" pitchFamily="34" charset="0"/>
              </a:rPr>
              <a:t>THE PARIS AGREEMENT GOALS</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10" name="Rectangle: Rounded Corners 9">
            <a:extLst>
              <a:ext uri="{FF2B5EF4-FFF2-40B4-BE49-F238E27FC236}">
                <a16:creationId xmlns:a16="http://schemas.microsoft.com/office/drawing/2014/main" id="{881BE7B9-6FEC-425B-AE57-3D7FEAC97D38}"/>
              </a:ext>
            </a:extLst>
          </p:cNvPr>
          <p:cNvSpPr/>
          <p:nvPr userDrawn="1"/>
        </p:nvSpPr>
        <p:spPr>
          <a:xfrm>
            <a:off x="271304" y="6341650"/>
            <a:ext cx="2919047" cy="300473"/>
          </a:xfrm>
          <a:prstGeom prst="roundRect">
            <a:avLst>
              <a:gd name="adj" fmla="val 50000"/>
            </a:avLst>
          </a:prstGeom>
          <a:noFill/>
          <a:ln w="3175">
            <a:solidFill>
              <a:schemeClr val="bg1"/>
            </a:solidFill>
          </a:ln>
          <a:effectLst>
            <a:outerShdw blurRad="152400" sx="99000" sy="99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11" name="TextBox 10">
            <a:extLst>
              <a:ext uri="{FF2B5EF4-FFF2-40B4-BE49-F238E27FC236}">
                <a16:creationId xmlns:a16="http://schemas.microsoft.com/office/drawing/2014/main" id="{B1BDE69B-465E-467F-B946-23339DED8BCF}"/>
              </a:ext>
            </a:extLst>
          </p:cNvPr>
          <p:cNvSpPr txBox="1"/>
          <p:nvPr userDrawn="1"/>
        </p:nvSpPr>
        <p:spPr>
          <a:xfrm>
            <a:off x="317926" y="6365758"/>
            <a:ext cx="2254451" cy="246221"/>
          </a:xfrm>
          <a:prstGeom prst="rect">
            <a:avLst/>
          </a:prstGeom>
          <a:noFill/>
        </p:spPr>
        <p:txBody>
          <a:bodyPr wrap="square" rtlCol="0">
            <a:spAutoFit/>
          </a:bodyPr>
          <a:lstStyle/>
          <a:p>
            <a:pPr>
              <a:buClrTx/>
              <a:buFontTx/>
              <a:buNone/>
            </a:pPr>
            <a:r>
              <a:rPr lang="en-GB" sz="1000" kern="1200">
                <a:solidFill>
                  <a:prstClr val="white"/>
                </a:solidFill>
                <a:latin typeface="Arial" panose="020B0604020202020204" pitchFamily="34" charset="0"/>
                <a:ea typeface="+mn-ea"/>
                <a:cs typeface="Arial" panose="020B0604020202020204" pitchFamily="34" charset="0"/>
              </a:rPr>
              <a:t>Presenter Name | @presenterhandle</a:t>
            </a:r>
          </a:p>
        </p:txBody>
      </p:sp>
      <p:sp>
        <p:nvSpPr>
          <p:cNvPr id="12" name="Text Placeholder 13">
            <a:extLst>
              <a:ext uri="{FF2B5EF4-FFF2-40B4-BE49-F238E27FC236}">
                <a16:creationId xmlns:a16="http://schemas.microsoft.com/office/drawing/2014/main" id="{DF72F6BA-2950-4518-87BD-12C019D414C1}"/>
              </a:ext>
            </a:extLst>
          </p:cNvPr>
          <p:cNvSpPr>
            <a:spLocks noGrp="1"/>
          </p:cNvSpPr>
          <p:nvPr>
            <p:ph type="body" sz="quarter" idx="11" hasCustomPrompt="1"/>
          </p:nvPr>
        </p:nvSpPr>
        <p:spPr>
          <a:xfrm>
            <a:off x="2849483" y="6408917"/>
            <a:ext cx="285604" cy="159687"/>
          </a:xfrm>
        </p:spPr>
        <p:txBody>
          <a:bodyPr>
            <a:noAutofit/>
          </a:bodyPr>
          <a:lstStyle>
            <a:lvl1pPr>
              <a:buNone/>
              <a:defRPr sz="700">
                <a:solidFill>
                  <a:schemeClr val="bg1"/>
                </a:solidFill>
                <a:latin typeface="Arial" panose="020B0604020202020204" pitchFamily="34" charset="0"/>
                <a:cs typeface="Arial" panose="020B0604020202020204" pitchFamily="34" charset="0"/>
              </a:defRPr>
            </a:lvl1pPr>
          </a:lstStyle>
          <a:p>
            <a:pPr lvl="0"/>
            <a:r>
              <a:rPr lang="en-US"/>
              <a:t>00</a:t>
            </a:r>
            <a:endParaRPr lang="en-GB"/>
          </a:p>
        </p:txBody>
      </p:sp>
    </p:spTree>
    <p:extLst>
      <p:ext uri="{BB962C8B-B14F-4D97-AF65-F5344CB8AC3E}">
        <p14:creationId xmlns:p14="http://schemas.microsoft.com/office/powerpoint/2010/main" val="27890040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ullet List Right">
    <p:spTree>
      <p:nvGrpSpPr>
        <p:cNvPr id="1" name=""/>
        <p:cNvGrpSpPr/>
        <p:nvPr/>
      </p:nvGrpSpPr>
      <p:grpSpPr>
        <a:xfrm>
          <a:off x="0" y="0"/>
          <a:ext cx="0" cy="0"/>
          <a:chOff x="0" y="0"/>
          <a:chExt cx="0" cy="0"/>
        </a:xfrm>
      </p:grpSpPr>
      <p:pic>
        <p:nvPicPr>
          <p:cNvPr id="7" name="Picture 6" descr="Shape, circle&#10;&#10;Description automatically generated">
            <a:extLst>
              <a:ext uri="{FF2B5EF4-FFF2-40B4-BE49-F238E27FC236}">
                <a16:creationId xmlns:a16="http://schemas.microsoft.com/office/drawing/2014/main" id="{2587CB0D-B31D-45FE-8A09-721EB692D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09644" y="827509"/>
            <a:ext cx="7649741" cy="7649741"/>
          </a:xfrm>
          <a:prstGeom prst="rect">
            <a:avLst/>
          </a:prstGeom>
        </p:spPr>
      </p:pic>
      <p:sp>
        <p:nvSpPr>
          <p:cNvPr id="9" name="Oval 8">
            <a:extLst>
              <a:ext uri="{FF2B5EF4-FFF2-40B4-BE49-F238E27FC236}">
                <a16:creationId xmlns:a16="http://schemas.microsoft.com/office/drawing/2014/main" id="{4E745F88-83D5-436B-AA72-478CFCE8B2AD}"/>
              </a:ext>
            </a:extLst>
          </p:cNvPr>
          <p:cNvSpPr/>
          <p:nvPr userDrawn="1"/>
        </p:nvSpPr>
        <p:spPr>
          <a:xfrm>
            <a:off x="-1087747" y="1046949"/>
            <a:ext cx="7205947" cy="7210861"/>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6764139" y="1466868"/>
            <a:ext cx="4611339" cy="619044"/>
          </a:xfrm>
        </p:spPr>
        <p:txBody>
          <a:bodyPr anchor="t">
            <a:normAutofit/>
          </a:bodyPr>
          <a:lstStyle>
            <a:lvl1pPr>
              <a:lnSpc>
                <a:spcPct val="100000"/>
              </a:lnSpc>
              <a:defRPr sz="2800">
                <a:solidFill>
                  <a:srgbClr val="5D266D"/>
                </a:solidFill>
              </a:defRPr>
            </a:lvl1pPr>
          </a:lstStyle>
          <a:p>
            <a:r>
              <a:rPr lang="en-US"/>
              <a:t>SLIDE TITLE IN HERE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6764140" y="2113492"/>
            <a:ext cx="4617394" cy="393513"/>
          </a:xfrm>
        </p:spPr>
        <p:txBody>
          <a:bodyPr>
            <a:normAutofit/>
          </a:bodyPr>
          <a:lstStyle>
            <a:lvl1pPr marL="0">
              <a:buNone/>
              <a:defRPr sz="20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SUBTITLE IN HERE</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17" name="Text Placeholder 5">
            <a:extLst>
              <a:ext uri="{FF2B5EF4-FFF2-40B4-BE49-F238E27FC236}">
                <a16:creationId xmlns:a16="http://schemas.microsoft.com/office/drawing/2014/main" id="{B5B6FF17-04E2-4932-8CA1-8A8D23C27A0A}"/>
              </a:ext>
            </a:extLst>
          </p:cNvPr>
          <p:cNvSpPr>
            <a:spLocks noGrp="1"/>
          </p:cNvSpPr>
          <p:nvPr>
            <p:ph type="body" sz="quarter" idx="12" hasCustomPrompt="1"/>
          </p:nvPr>
        </p:nvSpPr>
        <p:spPr>
          <a:xfrm>
            <a:off x="6764140" y="2876792"/>
            <a:ext cx="4634546" cy="2565273"/>
          </a:xfrm>
        </p:spPr>
        <p:txBody>
          <a:bodyPr>
            <a:normAutofit/>
          </a:bodyPr>
          <a:lstStyle>
            <a:lvl1pPr marL="0" indent="0">
              <a:buSzPct val="80000"/>
              <a:buFontTx/>
              <a:buBlip>
                <a:blip r:embed="rId6"/>
              </a:buBlip>
              <a:defRPr sz="1700">
                <a:solidFill>
                  <a:srgbClr val="333132"/>
                </a:solidFill>
                <a:latin typeface="Arial" panose="020B0604020202020204" pitchFamily="34" charset="0"/>
                <a:cs typeface="Arial" panose="020B0604020202020204" pitchFamily="34" charset="0"/>
              </a:defRPr>
            </a:lvl1pPr>
          </a:lstStyle>
          <a:p>
            <a:pPr lvl="0"/>
            <a:r>
              <a:rPr lang="en-US"/>
              <a:t> Bullet list</a:t>
            </a:r>
            <a:endParaRPr lang="en-GB"/>
          </a:p>
        </p:txBody>
      </p:sp>
    </p:spTree>
    <p:extLst>
      <p:ext uri="{BB962C8B-B14F-4D97-AF65-F5344CB8AC3E}">
        <p14:creationId xmlns:p14="http://schemas.microsoft.com/office/powerpoint/2010/main" val="21800944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ullet List Left">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90C7CC8C-0BCB-426C-8134-14ED81C2D595}"/>
              </a:ext>
            </a:extLst>
          </p:cNvPr>
          <p:cNvSpPr/>
          <p:nvPr userDrawn="1"/>
        </p:nvSpPr>
        <p:spPr>
          <a:xfrm>
            <a:off x="271304" y="6341650"/>
            <a:ext cx="2919047" cy="300473"/>
          </a:xfrm>
          <a:prstGeom prst="roundRect">
            <a:avLst>
              <a:gd name="adj" fmla="val 50000"/>
            </a:avLst>
          </a:prstGeom>
          <a:solidFill>
            <a:schemeClr val="bg1"/>
          </a:solidFill>
          <a:ln>
            <a:noFill/>
          </a:ln>
          <a:effectLst>
            <a:outerShdw blurRad="152400" sx="99000" sy="99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pic>
        <p:nvPicPr>
          <p:cNvPr id="7" name="Picture 6" descr="Shape, circle&#10;&#10;Description automatically generated">
            <a:extLst>
              <a:ext uri="{FF2B5EF4-FFF2-40B4-BE49-F238E27FC236}">
                <a16:creationId xmlns:a16="http://schemas.microsoft.com/office/drawing/2014/main" id="{2587CB0D-B31D-45FE-8A09-721EB692D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4103" y="1245017"/>
            <a:ext cx="7649741" cy="7649741"/>
          </a:xfrm>
          <a:prstGeom prst="rect">
            <a:avLst/>
          </a:prstGeom>
        </p:spPr>
      </p:pic>
      <p:sp>
        <p:nvSpPr>
          <p:cNvPr id="9" name="Oval 8">
            <a:extLst>
              <a:ext uri="{FF2B5EF4-FFF2-40B4-BE49-F238E27FC236}">
                <a16:creationId xmlns:a16="http://schemas.microsoft.com/office/drawing/2014/main" id="{4E745F88-83D5-436B-AA72-478CFCE8B2AD}"/>
              </a:ext>
            </a:extLst>
          </p:cNvPr>
          <p:cNvSpPr/>
          <p:nvPr userDrawn="1"/>
        </p:nvSpPr>
        <p:spPr>
          <a:xfrm>
            <a:off x="6096000" y="1464457"/>
            <a:ext cx="7205947" cy="7210861"/>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11" name="TextBox 10">
            <a:extLst>
              <a:ext uri="{FF2B5EF4-FFF2-40B4-BE49-F238E27FC236}">
                <a16:creationId xmlns:a16="http://schemas.microsoft.com/office/drawing/2014/main" id="{21819552-C9DF-4A51-BD29-C84BFC103948}"/>
              </a:ext>
            </a:extLst>
          </p:cNvPr>
          <p:cNvSpPr txBox="1"/>
          <p:nvPr userDrawn="1"/>
        </p:nvSpPr>
        <p:spPr>
          <a:xfrm>
            <a:off x="317926" y="6365758"/>
            <a:ext cx="2254451" cy="246221"/>
          </a:xfrm>
          <a:prstGeom prst="rect">
            <a:avLst/>
          </a:prstGeom>
          <a:noFill/>
        </p:spPr>
        <p:txBody>
          <a:bodyPr wrap="square" rtlCol="0">
            <a:spAutoFit/>
          </a:bodyPr>
          <a:lstStyle/>
          <a:p>
            <a:pPr>
              <a:buClrTx/>
              <a:buFontTx/>
              <a:buNone/>
            </a:pPr>
            <a:r>
              <a:rPr lang="en-GB" sz="1000" kern="1200">
                <a:solidFill>
                  <a:srgbClr val="333132"/>
                </a:solidFill>
                <a:latin typeface="Arial" panose="020B0604020202020204" pitchFamily="34" charset="0"/>
                <a:ea typeface="+mn-ea"/>
                <a:cs typeface="Arial" panose="020B0604020202020204" pitchFamily="34" charset="0"/>
              </a:rPr>
              <a:t>Presenter Name | @presenterhandle</a:t>
            </a:r>
          </a:p>
        </p:txBody>
      </p:sp>
      <p:sp>
        <p:nvSpPr>
          <p:cNvPr id="12" name="Text Placeholder 13">
            <a:extLst>
              <a:ext uri="{FF2B5EF4-FFF2-40B4-BE49-F238E27FC236}">
                <a16:creationId xmlns:a16="http://schemas.microsoft.com/office/drawing/2014/main" id="{7EEAB9D5-ED8A-43E5-A5D4-B9079D2001E4}"/>
              </a:ext>
            </a:extLst>
          </p:cNvPr>
          <p:cNvSpPr>
            <a:spLocks noGrp="1"/>
          </p:cNvSpPr>
          <p:nvPr>
            <p:ph type="body" sz="quarter" idx="11" hasCustomPrompt="1"/>
          </p:nvPr>
        </p:nvSpPr>
        <p:spPr>
          <a:xfrm>
            <a:off x="2849483" y="6408917"/>
            <a:ext cx="285604" cy="159687"/>
          </a:xfrm>
        </p:spPr>
        <p:txBody>
          <a:bodyPr>
            <a:noAutofit/>
          </a:bodyPr>
          <a:lstStyle>
            <a:lvl1pPr>
              <a:buNone/>
              <a:defRPr sz="700">
                <a:solidFill>
                  <a:srgbClr val="333132"/>
                </a:solidFill>
                <a:latin typeface="Arial" panose="020B0604020202020204" pitchFamily="34" charset="0"/>
                <a:cs typeface="Arial" panose="020B0604020202020204" pitchFamily="34" charset="0"/>
              </a:defRPr>
            </a:lvl1pPr>
          </a:lstStyle>
          <a:p>
            <a:pPr lvl="0"/>
            <a:r>
              <a:rPr lang="en-US"/>
              <a:t>00</a:t>
            </a:r>
            <a:endParaRPr lang="en-GB"/>
          </a:p>
        </p:txBody>
      </p:sp>
      <p:sp>
        <p:nvSpPr>
          <p:cNvPr id="17" name="Text Placeholder 5">
            <a:extLst>
              <a:ext uri="{FF2B5EF4-FFF2-40B4-BE49-F238E27FC236}">
                <a16:creationId xmlns:a16="http://schemas.microsoft.com/office/drawing/2014/main" id="{B5B6FF17-04E2-4932-8CA1-8A8D23C27A0A}"/>
              </a:ext>
            </a:extLst>
          </p:cNvPr>
          <p:cNvSpPr>
            <a:spLocks noGrp="1"/>
          </p:cNvSpPr>
          <p:nvPr>
            <p:ph type="body" sz="quarter" idx="12" hasCustomPrompt="1"/>
          </p:nvPr>
        </p:nvSpPr>
        <p:spPr>
          <a:xfrm>
            <a:off x="837775" y="2128927"/>
            <a:ext cx="4535891" cy="2924336"/>
          </a:xfrm>
        </p:spPr>
        <p:txBody>
          <a:bodyPr>
            <a:normAutofit/>
          </a:bodyPr>
          <a:lstStyle>
            <a:lvl1pPr marL="0" indent="0">
              <a:buSzPct val="80000"/>
              <a:buFontTx/>
              <a:buBlip>
                <a:blip r:embed="rId6"/>
              </a:buBlip>
              <a:defRPr sz="1700">
                <a:solidFill>
                  <a:srgbClr val="333132"/>
                </a:solidFill>
                <a:latin typeface="Arial" panose="020B0604020202020204" pitchFamily="34" charset="0"/>
                <a:cs typeface="Arial" panose="020B0604020202020204" pitchFamily="34" charset="0"/>
              </a:defRPr>
            </a:lvl1pPr>
          </a:lstStyle>
          <a:p>
            <a:pPr lvl="0"/>
            <a:r>
              <a:rPr lang="en-US"/>
              <a:t> Bullet list</a:t>
            </a:r>
            <a:endParaRPr lang="en-GB"/>
          </a:p>
        </p:txBody>
      </p:sp>
    </p:spTree>
    <p:extLst>
      <p:ext uri="{BB962C8B-B14F-4D97-AF65-F5344CB8AC3E}">
        <p14:creationId xmlns:p14="http://schemas.microsoft.com/office/powerpoint/2010/main" val="33887975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Slide Title Light">
    <p:spTree>
      <p:nvGrpSpPr>
        <p:cNvPr id="1" name=""/>
        <p:cNvGrpSpPr/>
        <p:nvPr/>
      </p:nvGrpSpPr>
      <p:grpSpPr>
        <a:xfrm>
          <a:off x="0" y="0"/>
          <a:ext cx="0" cy="0"/>
          <a:chOff x="0" y="0"/>
          <a:chExt cx="0" cy="0"/>
        </a:xfrm>
      </p:grpSpPr>
      <p:pic>
        <p:nvPicPr>
          <p:cNvPr id="7" name="Picture 6" descr="Shape, circle&#10;&#10;Description automatically generated">
            <a:extLst>
              <a:ext uri="{FF2B5EF4-FFF2-40B4-BE49-F238E27FC236}">
                <a16:creationId xmlns:a16="http://schemas.microsoft.com/office/drawing/2014/main" id="{2587CB0D-B31D-45FE-8A09-721EB692D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09644" y="827509"/>
            <a:ext cx="7649741" cy="7649741"/>
          </a:xfrm>
          <a:prstGeom prst="rect">
            <a:avLst/>
          </a:prstGeom>
        </p:spPr>
      </p:pic>
      <p:sp>
        <p:nvSpPr>
          <p:cNvPr id="9" name="Oval 8">
            <a:extLst>
              <a:ext uri="{FF2B5EF4-FFF2-40B4-BE49-F238E27FC236}">
                <a16:creationId xmlns:a16="http://schemas.microsoft.com/office/drawing/2014/main" id="{4E745F88-83D5-436B-AA72-478CFCE8B2AD}"/>
              </a:ext>
            </a:extLst>
          </p:cNvPr>
          <p:cNvSpPr/>
          <p:nvPr userDrawn="1"/>
        </p:nvSpPr>
        <p:spPr>
          <a:xfrm>
            <a:off x="-1087747" y="1046949"/>
            <a:ext cx="7205947" cy="7210861"/>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6773664" y="1656056"/>
            <a:ext cx="4611340" cy="619044"/>
          </a:xfrm>
        </p:spPr>
        <p:txBody>
          <a:bodyPr anchor="t">
            <a:normAutofit/>
          </a:bodyPr>
          <a:lstStyle>
            <a:lvl1pPr>
              <a:lnSpc>
                <a:spcPct val="100000"/>
              </a:lnSpc>
              <a:defRPr sz="2800">
                <a:solidFill>
                  <a:srgbClr val="5D266D"/>
                </a:solidFill>
              </a:defRPr>
            </a:lvl1pPr>
          </a:lstStyle>
          <a:p>
            <a:r>
              <a:rPr lang="en-US"/>
              <a:t>SLIDE TITLE IN HERE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6773663" y="2302680"/>
            <a:ext cx="4617395" cy="393513"/>
          </a:xfrm>
        </p:spPr>
        <p:txBody>
          <a:bodyPr>
            <a:normAutofit/>
          </a:bodyPr>
          <a:lstStyle>
            <a:lvl1pPr marL="0">
              <a:buNone/>
              <a:defRPr sz="20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SUBTITLE IN HERE</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17" name="Text Placeholder 5">
            <a:extLst>
              <a:ext uri="{FF2B5EF4-FFF2-40B4-BE49-F238E27FC236}">
                <a16:creationId xmlns:a16="http://schemas.microsoft.com/office/drawing/2014/main" id="{B5B6FF17-04E2-4932-8CA1-8A8D23C27A0A}"/>
              </a:ext>
            </a:extLst>
          </p:cNvPr>
          <p:cNvSpPr>
            <a:spLocks noGrp="1"/>
          </p:cNvSpPr>
          <p:nvPr>
            <p:ph type="body" sz="quarter" idx="12" hasCustomPrompt="1"/>
          </p:nvPr>
        </p:nvSpPr>
        <p:spPr>
          <a:xfrm>
            <a:off x="6773663" y="2876792"/>
            <a:ext cx="4634547" cy="2565273"/>
          </a:xfrm>
        </p:spPr>
        <p:txBody>
          <a:bodyPr>
            <a:normAutofit/>
          </a:bodyPr>
          <a:lstStyle>
            <a:lvl1pPr marL="0" indent="0">
              <a:buSzPct val="80000"/>
              <a:buFontTx/>
              <a:buNone/>
              <a:defRPr sz="1700">
                <a:solidFill>
                  <a:srgbClr val="333132"/>
                </a:solidFill>
                <a:latin typeface="Arial" panose="020B0604020202020204" pitchFamily="34" charset="0"/>
                <a:cs typeface="Arial" panose="020B0604020202020204" pitchFamily="34" charset="0"/>
              </a:defRPr>
            </a:lvl1pPr>
          </a:lstStyle>
          <a:p>
            <a:pPr lvl="0"/>
            <a:r>
              <a:rPr lang="en-GB"/>
              <a:t>Text in here </a:t>
            </a:r>
          </a:p>
        </p:txBody>
      </p:sp>
    </p:spTree>
    <p:extLst>
      <p:ext uri="{BB962C8B-B14F-4D97-AF65-F5344CB8AC3E}">
        <p14:creationId xmlns:p14="http://schemas.microsoft.com/office/powerpoint/2010/main" val="1581824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lide Divider Image">
  <p:cSld name="Slide Divider Image">
    <p:bg>
      <p:bgPr>
        <a:blipFill>
          <a:blip r:embed="rId2">
            <a:alphaModFix/>
          </a:blip>
          <a:stretch>
            <a:fillRect/>
          </a:stretch>
        </a:blipFill>
        <a:effectLst/>
      </p:bgPr>
    </p:bg>
    <p:spTree>
      <p:nvGrpSpPr>
        <p:cNvPr id="1" name="Shape 24"/>
        <p:cNvGrpSpPr/>
        <p:nvPr/>
      </p:nvGrpSpPr>
      <p:grpSpPr>
        <a:xfrm>
          <a:off x="0" y="0"/>
          <a:ext cx="0" cy="0"/>
          <a:chOff x="0" y="0"/>
          <a:chExt cx="0" cy="0"/>
        </a:xfrm>
      </p:grpSpPr>
      <p:pic>
        <p:nvPicPr>
          <p:cNvPr id="25" name="Google Shape;25;p42"/>
          <p:cNvPicPr preferRelativeResize="0"/>
          <p:nvPr/>
        </p:nvPicPr>
        <p:blipFill rotWithShape="1">
          <a:blip r:embed="rId3">
            <a:alphaModFix/>
          </a:blip>
          <a:srcRect l="15086" r="6343"/>
          <a:stretch/>
        </p:blipFill>
        <p:spPr>
          <a:xfrm>
            <a:off x="0" y="1946666"/>
            <a:ext cx="12192000" cy="3676067"/>
          </a:xfrm>
          <a:prstGeom prst="rect">
            <a:avLst/>
          </a:prstGeom>
          <a:noFill/>
          <a:ln>
            <a:noFill/>
          </a:ln>
        </p:spPr>
      </p:pic>
      <p:sp>
        <p:nvSpPr>
          <p:cNvPr id="26" name="Google Shape;26;p42"/>
          <p:cNvSpPr txBox="1">
            <a:spLocks noGrp="1"/>
          </p:cNvSpPr>
          <p:nvPr>
            <p:ph type="title"/>
          </p:nvPr>
        </p:nvSpPr>
        <p:spPr>
          <a:xfrm>
            <a:off x="7386043" y="4478135"/>
            <a:ext cx="3971436" cy="622504"/>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4100"/>
              <a:buFont typeface="Arial"/>
              <a:buNone/>
              <a:defRPr sz="41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7" name="Google Shape;27;p42"/>
          <p:cNvPicPr preferRelativeResize="0"/>
          <p:nvPr/>
        </p:nvPicPr>
        <p:blipFill rotWithShape="1">
          <a:blip r:embed="rId4">
            <a:alphaModFix/>
          </a:blip>
          <a:srcRect/>
          <a:stretch/>
        </p:blipFill>
        <p:spPr>
          <a:xfrm>
            <a:off x="10421590" y="251557"/>
            <a:ext cx="1483103" cy="803286"/>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Slide Title Light">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90C7CC8C-0BCB-426C-8134-14ED81C2D595}"/>
              </a:ext>
            </a:extLst>
          </p:cNvPr>
          <p:cNvSpPr/>
          <p:nvPr userDrawn="1"/>
        </p:nvSpPr>
        <p:spPr>
          <a:xfrm>
            <a:off x="271304" y="6341650"/>
            <a:ext cx="2919047" cy="300473"/>
          </a:xfrm>
          <a:prstGeom prst="roundRect">
            <a:avLst>
              <a:gd name="adj" fmla="val 50000"/>
            </a:avLst>
          </a:prstGeom>
          <a:solidFill>
            <a:schemeClr val="bg1"/>
          </a:solidFill>
          <a:ln>
            <a:noFill/>
          </a:ln>
          <a:effectLst>
            <a:outerShdw blurRad="152400" sx="99000" sy="99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pic>
        <p:nvPicPr>
          <p:cNvPr id="7" name="Picture 6" descr="Shape, circle&#10;&#10;Description automatically generated">
            <a:extLst>
              <a:ext uri="{FF2B5EF4-FFF2-40B4-BE49-F238E27FC236}">
                <a16:creationId xmlns:a16="http://schemas.microsoft.com/office/drawing/2014/main" id="{2587CB0D-B31D-45FE-8A09-721EB692D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50161" y="1245017"/>
            <a:ext cx="7649741" cy="7649741"/>
          </a:xfrm>
          <a:prstGeom prst="rect">
            <a:avLst/>
          </a:prstGeom>
        </p:spPr>
      </p:pic>
      <p:sp>
        <p:nvSpPr>
          <p:cNvPr id="9" name="Oval 8">
            <a:extLst>
              <a:ext uri="{FF2B5EF4-FFF2-40B4-BE49-F238E27FC236}">
                <a16:creationId xmlns:a16="http://schemas.microsoft.com/office/drawing/2014/main" id="{4E745F88-83D5-436B-AA72-478CFCE8B2AD}"/>
              </a:ext>
            </a:extLst>
          </p:cNvPr>
          <p:cNvSpPr/>
          <p:nvPr userDrawn="1"/>
        </p:nvSpPr>
        <p:spPr>
          <a:xfrm>
            <a:off x="7872058" y="1464457"/>
            <a:ext cx="7205947" cy="7210861"/>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11" name="TextBox 10">
            <a:extLst>
              <a:ext uri="{FF2B5EF4-FFF2-40B4-BE49-F238E27FC236}">
                <a16:creationId xmlns:a16="http://schemas.microsoft.com/office/drawing/2014/main" id="{21819552-C9DF-4A51-BD29-C84BFC103948}"/>
              </a:ext>
            </a:extLst>
          </p:cNvPr>
          <p:cNvSpPr txBox="1"/>
          <p:nvPr userDrawn="1"/>
        </p:nvSpPr>
        <p:spPr>
          <a:xfrm>
            <a:off x="317926" y="6365758"/>
            <a:ext cx="2254451" cy="246221"/>
          </a:xfrm>
          <a:prstGeom prst="rect">
            <a:avLst/>
          </a:prstGeom>
          <a:noFill/>
        </p:spPr>
        <p:txBody>
          <a:bodyPr wrap="square" rtlCol="0">
            <a:spAutoFit/>
          </a:bodyPr>
          <a:lstStyle/>
          <a:p>
            <a:pPr>
              <a:buClrTx/>
              <a:buFontTx/>
              <a:buNone/>
            </a:pPr>
            <a:r>
              <a:rPr lang="en-GB" sz="1000" kern="1200">
                <a:solidFill>
                  <a:srgbClr val="333132"/>
                </a:solidFill>
                <a:latin typeface="Arial" panose="020B0604020202020204" pitchFamily="34" charset="0"/>
                <a:ea typeface="+mn-ea"/>
                <a:cs typeface="Arial" panose="020B0604020202020204" pitchFamily="34" charset="0"/>
              </a:rPr>
              <a:t>Presenter Name | @presenterhandle</a:t>
            </a:r>
          </a:p>
        </p:txBody>
      </p:sp>
      <p:sp>
        <p:nvSpPr>
          <p:cNvPr id="12" name="Text Placeholder 13">
            <a:extLst>
              <a:ext uri="{FF2B5EF4-FFF2-40B4-BE49-F238E27FC236}">
                <a16:creationId xmlns:a16="http://schemas.microsoft.com/office/drawing/2014/main" id="{7EEAB9D5-ED8A-43E5-A5D4-B9079D2001E4}"/>
              </a:ext>
            </a:extLst>
          </p:cNvPr>
          <p:cNvSpPr>
            <a:spLocks noGrp="1"/>
          </p:cNvSpPr>
          <p:nvPr>
            <p:ph type="body" sz="quarter" idx="11" hasCustomPrompt="1"/>
          </p:nvPr>
        </p:nvSpPr>
        <p:spPr>
          <a:xfrm>
            <a:off x="2849483" y="6408917"/>
            <a:ext cx="285604" cy="159687"/>
          </a:xfrm>
        </p:spPr>
        <p:txBody>
          <a:bodyPr>
            <a:noAutofit/>
          </a:bodyPr>
          <a:lstStyle>
            <a:lvl1pPr>
              <a:buNone/>
              <a:defRPr sz="700">
                <a:solidFill>
                  <a:srgbClr val="333132"/>
                </a:solidFill>
                <a:latin typeface="Arial" panose="020B0604020202020204" pitchFamily="34" charset="0"/>
                <a:cs typeface="Arial" panose="020B0604020202020204" pitchFamily="34" charset="0"/>
              </a:defRPr>
            </a:lvl1pPr>
          </a:lstStyle>
          <a:p>
            <a:pPr lvl="0"/>
            <a:r>
              <a:rPr lang="en-US"/>
              <a:t>00</a:t>
            </a:r>
            <a:endParaRPr lang="en-GB"/>
          </a:p>
        </p:txBody>
      </p:sp>
      <p:sp>
        <p:nvSpPr>
          <p:cNvPr id="10" name="Title 1">
            <a:extLst>
              <a:ext uri="{FF2B5EF4-FFF2-40B4-BE49-F238E27FC236}">
                <a16:creationId xmlns:a16="http://schemas.microsoft.com/office/drawing/2014/main" id="{89F82699-FFC0-40C1-A61D-C2E749063387}"/>
              </a:ext>
            </a:extLst>
          </p:cNvPr>
          <p:cNvSpPr>
            <a:spLocks noGrp="1"/>
          </p:cNvSpPr>
          <p:nvPr>
            <p:ph type="title" hasCustomPrompt="1"/>
          </p:nvPr>
        </p:nvSpPr>
        <p:spPr>
          <a:xfrm>
            <a:off x="831051" y="949019"/>
            <a:ext cx="5121503" cy="619044"/>
          </a:xfrm>
        </p:spPr>
        <p:txBody>
          <a:bodyPr anchor="t">
            <a:normAutofit/>
          </a:bodyPr>
          <a:lstStyle>
            <a:lvl1pPr>
              <a:lnSpc>
                <a:spcPct val="100000"/>
              </a:lnSpc>
              <a:defRPr sz="2800">
                <a:solidFill>
                  <a:srgbClr val="5D266D"/>
                </a:solidFill>
              </a:defRPr>
            </a:lvl1pPr>
          </a:lstStyle>
          <a:p>
            <a:r>
              <a:rPr lang="en-US"/>
              <a:t>SLIDE TITLE IN HERE</a:t>
            </a:r>
            <a:endParaRPr lang="en-GB"/>
          </a:p>
        </p:txBody>
      </p:sp>
      <p:sp>
        <p:nvSpPr>
          <p:cNvPr id="13" name="Text Placeholder 5">
            <a:extLst>
              <a:ext uri="{FF2B5EF4-FFF2-40B4-BE49-F238E27FC236}">
                <a16:creationId xmlns:a16="http://schemas.microsoft.com/office/drawing/2014/main" id="{D613C4B8-919C-4889-B69D-4B31B20195A0}"/>
              </a:ext>
            </a:extLst>
          </p:cNvPr>
          <p:cNvSpPr>
            <a:spLocks noGrp="1"/>
          </p:cNvSpPr>
          <p:nvPr>
            <p:ph type="body" sz="quarter" idx="10" hasCustomPrompt="1"/>
          </p:nvPr>
        </p:nvSpPr>
        <p:spPr>
          <a:xfrm>
            <a:off x="831051" y="1595643"/>
            <a:ext cx="5128227" cy="393513"/>
          </a:xfrm>
        </p:spPr>
        <p:txBody>
          <a:bodyPr>
            <a:normAutofit/>
          </a:bodyPr>
          <a:lstStyle>
            <a:lvl1pPr marL="0">
              <a:buNone/>
              <a:defRPr sz="20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SUBTITLE IN HERE</a:t>
            </a:r>
            <a:endParaRPr lang="en-GB"/>
          </a:p>
        </p:txBody>
      </p:sp>
      <p:sp>
        <p:nvSpPr>
          <p:cNvPr id="16" name="Text Placeholder 5">
            <a:extLst>
              <a:ext uri="{FF2B5EF4-FFF2-40B4-BE49-F238E27FC236}">
                <a16:creationId xmlns:a16="http://schemas.microsoft.com/office/drawing/2014/main" id="{F2359555-C1A4-4D59-8021-9A0CA7E1CAE1}"/>
              </a:ext>
            </a:extLst>
          </p:cNvPr>
          <p:cNvSpPr>
            <a:spLocks noGrp="1"/>
          </p:cNvSpPr>
          <p:nvPr>
            <p:ph type="body" sz="quarter" idx="13" hasCustomPrompt="1"/>
          </p:nvPr>
        </p:nvSpPr>
        <p:spPr>
          <a:xfrm>
            <a:off x="831051" y="2370180"/>
            <a:ext cx="6171298" cy="2998566"/>
          </a:xfrm>
        </p:spPr>
        <p:txBody>
          <a:bodyPr>
            <a:normAutofit/>
          </a:bodyPr>
          <a:lstStyle>
            <a:lvl1pPr marL="0" indent="0">
              <a:buSzPct val="80000"/>
              <a:buFont typeface="+mj-lt"/>
              <a:buAutoNum type="arabicPeriod"/>
              <a:defRPr sz="1700" b="1">
                <a:solidFill>
                  <a:srgbClr val="333132"/>
                </a:solidFill>
                <a:latin typeface="Arial" panose="020B0604020202020204" pitchFamily="34" charset="0"/>
                <a:cs typeface="Arial" panose="020B0604020202020204" pitchFamily="34" charset="0"/>
              </a:defRPr>
            </a:lvl1pPr>
          </a:lstStyle>
          <a:p>
            <a:pPr lvl="0"/>
            <a:r>
              <a:rPr lang="en-GB"/>
              <a:t> Numbered list</a:t>
            </a:r>
          </a:p>
        </p:txBody>
      </p:sp>
    </p:spTree>
    <p:extLst>
      <p:ext uri="{BB962C8B-B14F-4D97-AF65-F5344CB8AC3E}">
        <p14:creationId xmlns:p14="http://schemas.microsoft.com/office/powerpoint/2010/main" val="41011916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5_Slide Title Light">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88903176-651B-4650-9056-7DFDBE32010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145701" y="1382143"/>
            <a:ext cx="15311093" cy="4301734"/>
          </a:xfrm>
          <a:prstGeom prst="rect">
            <a:avLst/>
          </a:prstGeom>
        </p:spPr>
      </p:pic>
      <p:sp>
        <p:nvSpPr>
          <p:cNvPr id="10" name="Rectangle 9">
            <a:extLst>
              <a:ext uri="{FF2B5EF4-FFF2-40B4-BE49-F238E27FC236}">
                <a16:creationId xmlns:a16="http://schemas.microsoft.com/office/drawing/2014/main" id="{C03857AD-772A-4F88-953A-F71C53274F6A}"/>
              </a:ext>
            </a:extLst>
          </p:cNvPr>
          <p:cNvSpPr/>
          <p:nvPr userDrawn="1"/>
        </p:nvSpPr>
        <p:spPr>
          <a:xfrm>
            <a:off x="6149869" y="0"/>
            <a:ext cx="6083114" cy="68580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773647" y="1407501"/>
            <a:ext cx="4736199" cy="619044"/>
          </a:xfrm>
        </p:spPr>
        <p:txBody>
          <a:bodyPr anchor="t">
            <a:normAutofit/>
          </a:bodyPr>
          <a:lstStyle>
            <a:lvl1pPr>
              <a:lnSpc>
                <a:spcPct val="100000"/>
              </a:lnSpc>
              <a:defRPr sz="2800">
                <a:solidFill>
                  <a:srgbClr val="5D266D"/>
                </a:solidFill>
              </a:defRPr>
            </a:lvl1pPr>
          </a:lstStyle>
          <a:p>
            <a:r>
              <a:rPr lang="en-US"/>
              <a:t>SLIDE TITLE IN HERE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773647" y="2053242"/>
            <a:ext cx="4730035" cy="393513"/>
          </a:xfrm>
        </p:spPr>
        <p:txBody>
          <a:bodyPr>
            <a:normAutofit/>
          </a:bodyPr>
          <a:lstStyle>
            <a:lvl1pPr marL="0">
              <a:buNone/>
              <a:defRPr sz="20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SUBTITLE IN HERE</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17" name="Text Placeholder 5">
            <a:extLst>
              <a:ext uri="{FF2B5EF4-FFF2-40B4-BE49-F238E27FC236}">
                <a16:creationId xmlns:a16="http://schemas.microsoft.com/office/drawing/2014/main" id="{B5B6FF17-04E2-4932-8CA1-8A8D23C27A0A}"/>
              </a:ext>
            </a:extLst>
          </p:cNvPr>
          <p:cNvSpPr>
            <a:spLocks noGrp="1"/>
          </p:cNvSpPr>
          <p:nvPr>
            <p:ph type="body" sz="quarter" idx="12" hasCustomPrompt="1"/>
          </p:nvPr>
        </p:nvSpPr>
        <p:spPr>
          <a:xfrm>
            <a:off x="773647" y="2704841"/>
            <a:ext cx="4736199" cy="2565273"/>
          </a:xfrm>
        </p:spPr>
        <p:txBody>
          <a:bodyPr>
            <a:normAutofit/>
          </a:bodyPr>
          <a:lstStyle>
            <a:lvl1pPr marL="0" indent="0">
              <a:buSzPct val="80000"/>
              <a:buFontTx/>
              <a:buNone/>
              <a:defRPr sz="1700">
                <a:solidFill>
                  <a:srgbClr val="333132"/>
                </a:solidFill>
                <a:latin typeface="Arial" panose="020B0604020202020204" pitchFamily="34" charset="0"/>
                <a:cs typeface="Arial" panose="020B0604020202020204" pitchFamily="34" charset="0"/>
              </a:defRPr>
            </a:lvl1pPr>
          </a:lstStyle>
          <a:p>
            <a:pPr lvl="0"/>
            <a:r>
              <a:rPr lang="en-GB"/>
              <a:t>Text goes in here</a:t>
            </a:r>
          </a:p>
        </p:txBody>
      </p:sp>
      <p:sp>
        <p:nvSpPr>
          <p:cNvPr id="24" name="Rectangle: Rounded Corners 23">
            <a:extLst>
              <a:ext uri="{FF2B5EF4-FFF2-40B4-BE49-F238E27FC236}">
                <a16:creationId xmlns:a16="http://schemas.microsoft.com/office/drawing/2014/main" id="{095335AD-4E63-435C-86C8-7D20961B2D71}"/>
              </a:ext>
            </a:extLst>
          </p:cNvPr>
          <p:cNvSpPr/>
          <p:nvPr userDrawn="1"/>
        </p:nvSpPr>
        <p:spPr>
          <a:xfrm>
            <a:off x="271304" y="6341650"/>
            <a:ext cx="2919047" cy="300473"/>
          </a:xfrm>
          <a:prstGeom prst="roundRect">
            <a:avLst>
              <a:gd name="adj" fmla="val 50000"/>
            </a:avLst>
          </a:prstGeom>
          <a:solidFill>
            <a:schemeClr val="bg1"/>
          </a:solidFill>
          <a:ln>
            <a:noFill/>
          </a:ln>
          <a:effectLst>
            <a:outerShdw blurRad="152400" sx="99000" sy="99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25" name="TextBox 24">
            <a:extLst>
              <a:ext uri="{FF2B5EF4-FFF2-40B4-BE49-F238E27FC236}">
                <a16:creationId xmlns:a16="http://schemas.microsoft.com/office/drawing/2014/main" id="{FAE1C98F-CD36-4D1C-BCD0-7C8034A7337E}"/>
              </a:ext>
            </a:extLst>
          </p:cNvPr>
          <p:cNvSpPr txBox="1"/>
          <p:nvPr userDrawn="1"/>
        </p:nvSpPr>
        <p:spPr>
          <a:xfrm>
            <a:off x="317926" y="6365758"/>
            <a:ext cx="2254451" cy="246221"/>
          </a:xfrm>
          <a:prstGeom prst="rect">
            <a:avLst/>
          </a:prstGeom>
          <a:noFill/>
        </p:spPr>
        <p:txBody>
          <a:bodyPr wrap="square" rtlCol="0">
            <a:spAutoFit/>
          </a:bodyPr>
          <a:lstStyle/>
          <a:p>
            <a:pPr>
              <a:buClrTx/>
              <a:buFontTx/>
              <a:buNone/>
            </a:pPr>
            <a:r>
              <a:rPr lang="en-GB" sz="1000" kern="1200">
                <a:solidFill>
                  <a:srgbClr val="333132"/>
                </a:solidFill>
                <a:latin typeface="Arial" panose="020B0604020202020204" pitchFamily="34" charset="0"/>
                <a:ea typeface="+mn-ea"/>
                <a:cs typeface="Arial" panose="020B0604020202020204" pitchFamily="34" charset="0"/>
              </a:rPr>
              <a:t>Presenter Name | @presenterhandle</a:t>
            </a:r>
          </a:p>
        </p:txBody>
      </p:sp>
      <p:sp>
        <p:nvSpPr>
          <p:cNvPr id="26" name="Text Placeholder 13">
            <a:extLst>
              <a:ext uri="{FF2B5EF4-FFF2-40B4-BE49-F238E27FC236}">
                <a16:creationId xmlns:a16="http://schemas.microsoft.com/office/drawing/2014/main" id="{F1976E29-420B-4658-9A04-B9C93E566B8C}"/>
              </a:ext>
            </a:extLst>
          </p:cNvPr>
          <p:cNvSpPr>
            <a:spLocks noGrp="1"/>
          </p:cNvSpPr>
          <p:nvPr>
            <p:ph type="body" sz="quarter" idx="11" hasCustomPrompt="1"/>
          </p:nvPr>
        </p:nvSpPr>
        <p:spPr>
          <a:xfrm>
            <a:off x="2849483" y="6408917"/>
            <a:ext cx="285604" cy="159687"/>
          </a:xfrm>
        </p:spPr>
        <p:txBody>
          <a:bodyPr>
            <a:noAutofit/>
          </a:bodyPr>
          <a:lstStyle>
            <a:lvl1pPr>
              <a:buNone/>
              <a:defRPr sz="700">
                <a:solidFill>
                  <a:srgbClr val="333132"/>
                </a:solidFill>
                <a:latin typeface="Arial" panose="020B0604020202020204" pitchFamily="34" charset="0"/>
                <a:cs typeface="Arial" panose="020B0604020202020204" pitchFamily="34" charset="0"/>
              </a:defRPr>
            </a:lvl1pPr>
          </a:lstStyle>
          <a:p>
            <a:pPr lvl="0"/>
            <a:r>
              <a:rPr lang="en-US"/>
              <a:t>00</a:t>
            </a:r>
            <a:endParaRPr lang="en-GB"/>
          </a:p>
        </p:txBody>
      </p:sp>
      <p:sp>
        <p:nvSpPr>
          <p:cNvPr id="19" name="Text Placeholder 5">
            <a:extLst>
              <a:ext uri="{FF2B5EF4-FFF2-40B4-BE49-F238E27FC236}">
                <a16:creationId xmlns:a16="http://schemas.microsoft.com/office/drawing/2014/main" id="{44EBD69A-193A-4307-9F78-3CD8C49913FF}"/>
              </a:ext>
            </a:extLst>
          </p:cNvPr>
          <p:cNvSpPr>
            <a:spLocks noGrp="1"/>
          </p:cNvSpPr>
          <p:nvPr>
            <p:ph type="body" sz="quarter" idx="13" hasCustomPrompt="1"/>
          </p:nvPr>
        </p:nvSpPr>
        <p:spPr>
          <a:xfrm>
            <a:off x="6940661" y="2060198"/>
            <a:ext cx="4363162" cy="393513"/>
          </a:xfrm>
        </p:spPr>
        <p:txBody>
          <a:bodyPr>
            <a:normAutofit/>
          </a:bodyPr>
          <a:lstStyle>
            <a:lvl1pPr marL="0">
              <a:buNone/>
              <a:defRPr sz="20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SUBTITLE IN HERE</a:t>
            </a:r>
            <a:endParaRPr lang="en-GB"/>
          </a:p>
        </p:txBody>
      </p:sp>
      <p:sp>
        <p:nvSpPr>
          <p:cNvPr id="20" name="Text Placeholder 5">
            <a:extLst>
              <a:ext uri="{FF2B5EF4-FFF2-40B4-BE49-F238E27FC236}">
                <a16:creationId xmlns:a16="http://schemas.microsoft.com/office/drawing/2014/main" id="{0F7F4BB0-D0C4-48F1-9162-78157FFCF5FC}"/>
              </a:ext>
            </a:extLst>
          </p:cNvPr>
          <p:cNvSpPr>
            <a:spLocks noGrp="1"/>
          </p:cNvSpPr>
          <p:nvPr>
            <p:ph type="body" sz="quarter" idx="14" hasCustomPrompt="1"/>
          </p:nvPr>
        </p:nvSpPr>
        <p:spPr>
          <a:xfrm>
            <a:off x="6940661" y="2715081"/>
            <a:ext cx="4363162" cy="2924336"/>
          </a:xfrm>
        </p:spPr>
        <p:txBody>
          <a:bodyPr>
            <a:normAutofit/>
          </a:bodyPr>
          <a:lstStyle>
            <a:lvl1pPr marL="0" indent="0">
              <a:buSzPct val="80000"/>
              <a:buFontTx/>
              <a:buBlip>
                <a:blip r:embed="rId5"/>
              </a:buBlip>
              <a:defRPr sz="1700">
                <a:solidFill>
                  <a:srgbClr val="333132"/>
                </a:solidFill>
                <a:latin typeface="Arial" panose="020B0604020202020204" pitchFamily="34" charset="0"/>
                <a:cs typeface="Arial" panose="020B0604020202020204" pitchFamily="34" charset="0"/>
              </a:defRPr>
            </a:lvl1pPr>
          </a:lstStyle>
          <a:p>
            <a:pPr lvl="0"/>
            <a:r>
              <a:rPr lang="en-US"/>
              <a:t> Bullet list</a:t>
            </a:r>
            <a:endParaRPr lang="en-GB"/>
          </a:p>
        </p:txBody>
      </p:sp>
    </p:spTree>
    <p:extLst>
      <p:ext uri="{BB962C8B-B14F-4D97-AF65-F5344CB8AC3E}">
        <p14:creationId xmlns:p14="http://schemas.microsoft.com/office/powerpoint/2010/main" val="40754109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6_Slide Title Ligh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3705D23-B2ED-44AB-A5D1-1EB153565F59}"/>
              </a:ext>
            </a:extLst>
          </p:cNvPr>
          <p:cNvSpPr/>
          <p:nvPr userDrawn="1"/>
        </p:nvSpPr>
        <p:spPr>
          <a:xfrm>
            <a:off x="565484" y="1155032"/>
            <a:ext cx="5530516" cy="465622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pic>
        <p:nvPicPr>
          <p:cNvPr id="21" name="Picture 20">
            <a:extLst>
              <a:ext uri="{FF2B5EF4-FFF2-40B4-BE49-F238E27FC236}">
                <a16:creationId xmlns:a16="http://schemas.microsoft.com/office/drawing/2014/main" id="{88903176-651B-4650-9056-7DFDBE32010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193829" y="1851370"/>
            <a:ext cx="15311093" cy="4301734"/>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6777404" y="1652269"/>
            <a:ext cx="4634547" cy="619044"/>
          </a:xfrm>
        </p:spPr>
        <p:txBody>
          <a:bodyPr anchor="t">
            <a:normAutofit/>
          </a:bodyPr>
          <a:lstStyle>
            <a:lvl1pPr>
              <a:lnSpc>
                <a:spcPct val="100000"/>
              </a:lnSpc>
              <a:defRPr sz="2800">
                <a:solidFill>
                  <a:srgbClr val="5D266D"/>
                </a:solidFill>
              </a:defRPr>
            </a:lvl1pPr>
          </a:lstStyle>
          <a:p>
            <a:r>
              <a:rPr lang="en-US"/>
              <a:t>SLIDE TITLE IN HERE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6777404" y="2298010"/>
            <a:ext cx="4634547" cy="393513"/>
          </a:xfrm>
        </p:spPr>
        <p:txBody>
          <a:bodyPr>
            <a:normAutofit/>
          </a:bodyPr>
          <a:lstStyle>
            <a:lvl1pPr marL="0">
              <a:buNone/>
              <a:defRPr sz="20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SUBTITLE IN HERE</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17" name="Text Placeholder 5">
            <a:extLst>
              <a:ext uri="{FF2B5EF4-FFF2-40B4-BE49-F238E27FC236}">
                <a16:creationId xmlns:a16="http://schemas.microsoft.com/office/drawing/2014/main" id="{B5B6FF17-04E2-4932-8CA1-8A8D23C27A0A}"/>
              </a:ext>
            </a:extLst>
          </p:cNvPr>
          <p:cNvSpPr>
            <a:spLocks noGrp="1"/>
          </p:cNvSpPr>
          <p:nvPr>
            <p:ph type="body" sz="quarter" idx="12" hasCustomPrompt="1"/>
          </p:nvPr>
        </p:nvSpPr>
        <p:spPr>
          <a:xfrm>
            <a:off x="6777404" y="2949609"/>
            <a:ext cx="4634547" cy="2565273"/>
          </a:xfrm>
        </p:spPr>
        <p:txBody>
          <a:bodyPr>
            <a:normAutofit/>
          </a:bodyPr>
          <a:lstStyle>
            <a:lvl1pPr marL="0" indent="0">
              <a:buSzPct val="80000"/>
              <a:buFontTx/>
              <a:buNone/>
              <a:defRPr sz="1700">
                <a:solidFill>
                  <a:srgbClr val="333132"/>
                </a:solidFill>
                <a:latin typeface="Arial" panose="020B0604020202020204" pitchFamily="34" charset="0"/>
                <a:cs typeface="Arial" panose="020B0604020202020204" pitchFamily="34" charset="0"/>
              </a:defRPr>
            </a:lvl1pPr>
          </a:lstStyle>
          <a:p>
            <a:pPr lvl="0"/>
            <a:r>
              <a:rPr lang="en-GB"/>
              <a:t>Text goes in here</a:t>
            </a:r>
          </a:p>
        </p:txBody>
      </p:sp>
      <p:sp>
        <p:nvSpPr>
          <p:cNvPr id="24" name="Rectangle: Rounded Corners 23">
            <a:extLst>
              <a:ext uri="{FF2B5EF4-FFF2-40B4-BE49-F238E27FC236}">
                <a16:creationId xmlns:a16="http://schemas.microsoft.com/office/drawing/2014/main" id="{095335AD-4E63-435C-86C8-7D20961B2D71}"/>
              </a:ext>
            </a:extLst>
          </p:cNvPr>
          <p:cNvSpPr/>
          <p:nvPr userDrawn="1"/>
        </p:nvSpPr>
        <p:spPr>
          <a:xfrm>
            <a:off x="271304" y="6341650"/>
            <a:ext cx="2919047" cy="300473"/>
          </a:xfrm>
          <a:prstGeom prst="roundRect">
            <a:avLst>
              <a:gd name="adj" fmla="val 50000"/>
            </a:avLst>
          </a:prstGeom>
          <a:solidFill>
            <a:schemeClr val="bg1"/>
          </a:solidFill>
          <a:ln>
            <a:noFill/>
          </a:ln>
          <a:effectLst>
            <a:outerShdw blurRad="152400" sx="99000" sy="99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25" name="TextBox 24">
            <a:extLst>
              <a:ext uri="{FF2B5EF4-FFF2-40B4-BE49-F238E27FC236}">
                <a16:creationId xmlns:a16="http://schemas.microsoft.com/office/drawing/2014/main" id="{FAE1C98F-CD36-4D1C-BCD0-7C8034A7337E}"/>
              </a:ext>
            </a:extLst>
          </p:cNvPr>
          <p:cNvSpPr txBox="1"/>
          <p:nvPr userDrawn="1"/>
        </p:nvSpPr>
        <p:spPr>
          <a:xfrm>
            <a:off x="317926" y="6365758"/>
            <a:ext cx="2254451" cy="246221"/>
          </a:xfrm>
          <a:prstGeom prst="rect">
            <a:avLst/>
          </a:prstGeom>
          <a:noFill/>
        </p:spPr>
        <p:txBody>
          <a:bodyPr wrap="square" rtlCol="0">
            <a:spAutoFit/>
          </a:bodyPr>
          <a:lstStyle/>
          <a:p>
            <a:pPr>
              <a:buClrTx/>
              <a:buFontTx/>
              <a:buNone/>
            </a:pPr>
            <a:r>
              <a:rPr lang="en-GB" sz="1000" kern="1200">
                <a:solidFill>
                  <a:srgbClr val="333132"/>
                </a:solidFill>
                <a:latin typeface="Arial" panose="020B0604020202020204" pitchFamily="34" charset="0"/>
                <a:ea typeface="+mn-ea"/>
                <a:cs typeface="Arial" panose="020B0604020202020204" pitchFamily="34" charset="0"/>
              </a:rPr>
              <a:t>Presenter Name | @presenterhandle</a:t>
            </a:r>
          </a:p>
        </p:txBody>
      </p:sp>
      <p:sp>
        <p:nvSpPr>
          <p:cNvPr id="26" name="Text Placeholder 13">
            <a:extLst>
              <a:ext uri="{FF2B5EF4-FFF2-40B4-BE49-F238E27FC236}">
                <a16:creationId xmlns:a16="http://schemas.microsoft.com/office/drawing/2014/main" id="{F1976E29-420B-4658-9A04-B9C93E566B8C}"/>
              </a:ext>
            </a:extLst>
          </p:cNvPr>
          <p:cNvSpPr>
            <a:spLocks noGrp="1"/>
          </p:cNvSpPr>
          <p:nvPr>
            <p:ph type="body" sz="quarter" idx="11" hasCustomPrompt="1"/>
          </p:nvPr>
        </p:nvSpPr>
        <p:spPr>
          <a:xfrm>
            <a:off x="2849483" y="6408917"/>
            <a:ext cx="285604" cy="159687"/>
          </a:xfrm>
        </p:spPr>
        <p:txBody>
          <a:bodyPr>
            <a:noAutofit/>
          </a:bodyPr>
          <a:lstStyle>
            <a:lvl1pPr>
              <a:buNone/>
              <a:defRPr sz="700">
                <a:solidFill>
                  <a:srgbClr val="333132"/>
                </a:solidFill>
                <a:latin typeface="Arial" panose="020B0604020202020204" pitchFamily="34" charset="0"/>
                <a:cs typeface="Arial" panose="020B0604020202020204" pitchFamily="34" charset="0"/>
              </a:defRPr>
            </a:lvl1pPr>
          </a:lstStyle>
          <a:p>
            <a:pPr lvl="0"/>
            <a:r>
              <a:rPr lang="en-US"/>
              <a:t>00</a:t>
            </a:r>
            <a:endParaRPr lang="en-GB"/>
          </a:p>
        </p:txBody>
      </p:sp>
    </p:spTree>
    <p:extLst>
      <p:ext uri="{BB962C8B-B14F-4D97-AF65-F5344CB8AC3E}">
        <p14:creationId xmlns:p14="http://schemas.microsoft.com/office/powerpoint/2010/main" val="40710980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7_Slide Title Light">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88903176-651B-4650-9056-7DFDBE32010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193829" y="1851370"/>
            <a:ext cx="15311093" cy="4301734"/>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6790291" y="1652269"/>
            <a:ext cx="4634546" cy="619044"/>
          </a:xfrm>
        </p:spPr>
        <p:txBody>
          <a:bodyPr anchor="t">
            <a:normAutofit/>
          </a:bodyPr>
          <a:lstStyle>
            <a:lvl1pPr>
              <a:lnSpc>
                <a:spcPct val="100000"/>
              </a:lnSpc>
              <a:defRPr sz="2800">
                <a:solidFill>
                  <a:srgbClr val="5D266D"/>
                </a:solidFill>
              </a:defRPr>
            </a:lvl1pPr>
          </a:lstStyle>
          <a:p>
            <a:r>
              <a:rPr lang="en-US"/>
              <a:t>SLIDE TITLE IN HERE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6790291" y="2298010"/>
            <a:ext cx="4634546" cy="393513"/>
          </a:xfrm>
        </p:spPr>
        <p:txBody>
          <a:bodyPr>
            <a:normAutofit/>
          </a:bodyPr>
          <a:lstStyle>
            <a:lvl1pPr marL="0">
              <a:buNone/>
              <a:defRPr sz="20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SUBTITLE IN HERE</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17" name="Text Placeholder 5">
            <a:extLst>
              <a:ext uri="{FF2B5EF4-FFF2-40B4-BE49-F238E27FC236}">
                <a16:creationId xmlns:a16="http://schemas.microsoft.com/office/drawing/2014/main" id="{B5B6FF17-04E2-4932-8CA1-8A8D23C27A0A}"/>
              </a:ext>
            </a:extLst>
          </p:cNvPr>
          <p:cNvSpPr>
            <a:spLocks noGrp="1"/>
          </p:cNvSpPr>
          <p:nvPr>
            <p:ph type="body" sz="quarter" idx="12" hasCustomPrompt="1"/>
          </p:nvPr>
        </p:nvSpPr>
        <p:spPr>
          <a:xfrm>
            <a:off x="6994222" y="2949609"/>
            <a:ext cx="4419650" cy="2565273"/>
          </a:xfrm>
        </p:spPr>
        <p:txBody>
          <a:bodyPr>
            <a:normAutofit/>
          </a:bodyPr>
          <a:lstStyle>
            <a:lvl1pPr marL="0" indent="0">
              <a:buSzPct val="80000"/>
              <a:buFontTx/>
              <a:buNone/>
              <a:defRPr sz="1700">
                <a:solidFill>
                  <a:srgbClr val="333132"/>
                </a:solidFill>
                <a:latin typeface="Arial" panose="020B0604020202020204" pitchFamily="34" charset="0"/>
                <a:cs typeface="Arial" panose="020B0604020202020204" pitchFamily="34" charset="0"/>
              </a:defRPr>
            </a:lvl1pPr>
          </a:lstStyle>
          <a:p>
            <a:pPr lvl="0"/>
            <a:r>
              <a:rPr lang="en-GB"/>
              <a:t>00% | Chart</a:t>
            </a:r>
          </a:p>
          <a:p>
            <a:pPr marL="0" marR="0" lvl="0" indent="0" algn="l" defTabSz="914400" rtl="0" eaLnBrk="1" fontAlgn="auto" latinLnBrk="0" hangingPunct="1">
              <a:lnSpc>
                <a:spcPct val="90000"/>
              </a:lnSpc>
              <a:spcBef>
                <a:spcPts val="1000"/>
              </a:spcBef>
              <a:spcAft>
                <a:spcPts val="0"/>
              </a:spcAft>
              <a:buClrTx/>
              <a:buSzPct val="80000"/>
              <a:buFontTx/>
              <a:buNone/>
              <a:tabLst/>
              <a:defRPr/>
            </a:pPr>
            <a:r>
              <a:rPr lang="en-GB"/>
              <a:t>00% | Chart</a:t>
            </a:r>
          </a:p>
          <a:p>
            <a:pPr lvl="0"/>
            <a:r>
              <a:rPr lang="en-GB"/>
              <a:t>00% | Chart</a:t>
            </a:r>
          </a:p>
          <a:p>
            <a:pPr marL="0" marR="0" lvl="0" indent="0" algn="l" defTabSz="914400" rtl="0" eaLnBrk="1" fontAlgn="auto" latinLnBrk="0" hangingPunct="1">
              <a:lnSpc>
                <a:spcPct val="90000"/>
              </a:lnSpc>
              <a:spcBef>
                <a:spcPts val="1000"/>
              </a:spcBef>
              <a:spcAft>
                <a:spcPts val="0"/>
              </a:spcAft>
              <a:buClrTx/>
              <a:buSzPct val="80000"/>
              <a:buFontTx/>
              <a:buNone/>
              <a:tabLst/>
              <a:defRPr/>
            </a:pPr>
            <a:r>
              <a:rPr lang="en-GB"/>
              <a:t>00% | Chart</a:t>
            </a:r>
          </a:p>
        </p:txBody>
      </p:sp>
      <p:sp>
        <p:nvSpPr>
          <p:cNvPr id="24" name="Rectangle: Rounded Corners 23">
            <a:extLst>
              <a:ext uri="{FF2B5EF4-FFF2-40B4-BE49-F238E27FC236}">
                <a16:creationId xmlns:a16="http://schemas.microsoft.com/office/drawing/2014/main" id="{095335AD-4E63-435C-86C8-7D20961B2D71}"/>
              </a:ext>
            </a:extLst>
          </p:cNvPr>
          <p:cNvSpPr/>
          <p:nvPr userDrawn="1"/>
        </p:nvSpPr>
        <p:spPr>
          <a:xfrm>
            <a:off x="271304" y="6341650"/>
            <a:ext cx="2919047" cy="300473"/>
          </a:xfrm>
          <a:prstGeom prst="roundRect">
            <a:avLst>
              <a:gd name="adj" fmla="val 50000"/>
            </a:avLst>
          </a:prstGeom>
          <a:solidFill>
            <a:schemeClr val="bg1"/>
          </a:solidFill>
          <a:ln>
            <a:noFill/>
          </a:ln>
          <a:effectLst>
            <a:outerShdw blurRad="152400" sx="99000" sy="99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25" name="TextBox 24">
            <a:extLst>
              <a:ext uri="{FF2B5EF4-FFF2-40B4-BE49-F238E27FC236}">
                <a16:creationId xmlns:a16="http://schemas.microsoft.com/office/drawing/2014/main" id="{FAE1C98F-CD36-4D1C-BCD0-7C8034A7337E}"/>
              </a:ext>
            </a:extLst>
          </p:cNvPr>
          <p:cNvSpPr txBox="1"/>
          <p:nvPr userDrawn="1"/>
        </p:nvSpPr>
        <p:spPr>
          <a:xfrm>
            <a:off x="317926" y="6365758"/>
            <a:ext cx="2254451" cy="246221"/>
          </a:xfrm>
          <a:prstGeom prst="rect">
            <a:avLst/>
          </a:prstGeom>
          <a:noFill/>
        </p:spPr>
        <p:txBody>
          <a:bodyPr wrap="square" rtlCol="0">
            <a:spAutoFit/>
          </a:bodyPr>
          <a:lstStyle/>
          <a:p>
            <a:pPr>
              <a:buClrTx/>
              <a:buFontTx/>
              <a:buNone/>
            </a:pPr>
            <a:r>
              <a:rPr lang="en-GB" sz="1000" kern="1200">
                <a:solidFill>
                  <a:srgbClr val="333132"/>
                </a:solidFill>
                <a:latin typeface="Arial" panose="020B0604020202020204" pitchFamily="34" charset="0"/>
                <a:ea typeface="+mn-ea"/>
                <a:cs typeface="Arial" panose="020B0604020202020204" pitchFamily="34" charset="0"/>
              </a:rPr>
              <a:t>Presenter Name | @presenterhandle</a:t>
            </a:r>
          </a:p>
        </p:txBody>
      </p:sp>
      <p:sp>
        <p:nvSpPr>
          <p:cNvPr id="26" name="Text Placeholder 13">
            <a:extLst>
              <a:ext uri="{FF2B5EF4-FFF2-40B4-BE49-F238E27FC236}">
                <a16:creationId xmlns:a16="http://schemas.microsoft.com/office/drawing/2014/main" id="{F1976E29-420B-4658-9A04-B9C93E566B8C}"/>
              </a:ext>
            </a:extLst>
          </p:cNvPr>
          <p:cNvSpPr>
            <a:spLocks noGrp="1"/>
          </p:cNvSpPr>
          <p:nvPr>
            <p:ph type="body" sz="quarter" idx="11" hasCustomPrompt="1"/>
          </p:nvPr>
        </p:nvSpPr>
        <p:spPr>
          <a:xfrm>
            <a:off x="2849483" y="6408917"/>
            <a:ext cx="285604" cy="159687"/>
          </a:xfrm>
        </p:spPr>
        <p:txBody>
          <a:bodyPr>
            <a:noAutofit/>
          </a:bodyPr>
          <a:lstStyle>
            <a:lvl1pPr>
              <a:buNone/>
              <a:defRPr sz="700">
                <a:solidFill>
                  <a:srgbClr val="333132"/>
                </a:solidFill>
                <a:latin typeface="Arial" panose="020B0604020202020204" pitchFamily="34" charset="0"/>
                <a:cs typeface="Arial" panose="020B0604020202020204" pitchFamily="34" charset="0"/>
              </a:defRPr>
            </a:lvl1pPr>
          </a:lstStyle>
          <a:p>
            <a:pPr lvl="0"/>
            <a:r>
              <a:rPr lang="en-US"/>
              <a:t>00</a:t>
            </a:r>
            <a:endParaRPr lang="en-GB"/>
          </a:p>
        </p:txBody>
      </p:sp>
      <p:graphicFrame>
        <p:nvGraphicFramePr>
          <p:cNvPr id="7" name="Chart 6">
            <a:extLst>
              <a:ext uri="{FF2B5EF4-FFF2-40B4-BE49-F238E27FC236}">
                <a16:creationId xmlns:a16="http://schemas.microsoft.com/office/drawing/2014/main" id="{E82C60CD-2048-4226-B506-DA05F0AAA69B}"/>
              </a:ext>
            </a:extLst>
          </p:cNvPr>
          <p:cNvGraphicFramePr/>
          <p:nvPr userDrawn="1"/>
        </p:nvGraphicFramePr>
        <p:xfrm>
          <a:off x="271304" y="1343118"/>
          <a:ext cx="6660838" cy="4301734"/>
        </p:xfrm>
        <a:graphic>
          <a:graphicData uri="http://schemas.openxmlformats.org/drawingml/2006/chart">
            <c:chart xmlns:c="http://schemas.openxmlformats.org/drawingml/2006/chart" xmlns:r="http://schemas.openxmlformats.org/officeDocument/2006/relationships" r:id="rId5"/>
          </a:graphicData>
        </a:graphic>
      </p:graphicFrame>
      <p:sp>
        <p:nvSpPr>
          <p:cNvPr id="8" name="Oval 7">
            <a:extLst>
              <a:ext uri="{FF2B5EF4-FFF2-40B4-BE49-F238E27FC236}">
                <a16:creationId xmlns:a16="http://schemas.microsoft.com/office/drawing/2014/main" id="{949887B6-9346-4454-A20F-16F6B526EE77}"/>
              </a:ext>
            </a:extLst>
          </p:cNvPr>
          <p:cNvSpPr/>
          <p:nvPr userDrawn="1"/>
        </p:nvSpPr>
        <p:spPr>
          <a:xfrm>
            <a:off x="6779325" y="3037733"/>
            <a:ext cx="121132" cy="121132"/>
          </a:xfrm>
          <a:prstGeom prst="ellipse">
            <a:avLst/>
          </a:prstGeom>
          <a:solidFill>
            <a:srgbClr val="3331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16" name="Oval 15">
            <a:extLst>
              <a:ext uri="{FF2B5EF4-FFF2-40B4-BE49-F238E27FC236}">
                <a16:creationId xmlns:a16="http://schemas.microsoft.com/office/drawing/2014/main" id="{3D854DFA-E4F7-42E8-A8F6-97CB4302AD2F}"/>
              </a:ext>
            </a:extLst>
          </p:cNvPr>
          <p:cNvSpPr/>
          <p:nvPr userDrawn="1"/>
        </p:nvSpPr>
        <p:spPr>
          <a:xfrm>
            <a:off x="6779325" y="3402390"/>
            <a:ext cx="121132" cy="121132"/>
          </a:xfrm>
          <a:prstGeom prst="ellipse">
            <a:avLst/>
          </a:prstGeom>
          <a:solidFill>
            <a:srgbClr val="344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19" name="Oval 18">
            <a:extLst>
              <a:ext uri="{FF2B5EF4-FFF2-40B4-BE49-F238E27FC236}">
                <a16:creationId xmlns:a16="http://schemas.microsoft.com/office/drawing/2014/main" id="{1B8C7FE9-6311-4256-8A73-192CE6710181}"/>
              </a:ext>
            </a:extLst>
          </p:cNvPr>
          <p:cNvSpPr/>
          <p:nvPr userDrawn="1"/>
        </p:nvSpPr>
        <p:spPr>
          <a:xfrm>
            <a:off x="6779325" y="3767047"/>
            <a:ext cx="121132" cy="121132"/>
          </a:xfrm>
          <a:prstGeom prst="ellipse">
            <a:avLst/>
          </a:prstGeom>
          <a:solidFill>
            <a:srgbClr val="328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20" name="Oval 19">
            <a:extLst>
              <a:ext uri="{FF2B5EF4-FFF2-40B4-BE49-F238E27FC236}">
                <a16:creationId xmlns:a16="http://schemas.microsoft.com/office/drawing/2014/main" id="{D25A5983-32BD-4B17-AB3C-BE132A208891}"/>
              </a:ext>
            </a:extLst>
          </p:cNvPr>
          <p:cNvSpPr/>
          <p:nvPr userDrawn="1"/>
        </p:nvSpPr>
        <p:spPr>
          <a:xfrm>
            <a:off x="6779325" y="4131703"/>
            <a:ext cx="121132" cy="121132"/>
          </a:xfrm>
          <a:prstGeom prst="ellipse">
            <a:avLst/>
          </a:prstGeom>
          <a:solidFill>
            <a:srgbClr val="98C4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Tree>
    <p:extLst>
      <p:ext uri="{BB962C8B-B14F-4D97-AF65-F5344CB8AC3E}">
        <p14:creationId xmlns:p14="http://schemas.microsoft.com/office/powerpoint/2010/main" val="32774694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8_Slide Title Light">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88903176-651B-4650-9056-7DFDBE32010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193829" y="1851370"/>
            <a:ext cx="15311093" cy="4301734"/>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6790291" y="1652269"/>
            <a:ext cx="4608396" cy="619044"/>
          </a:xfrm>
        </p:spPr>
        <p:txBody>
          <a:bodyPr anchor="t">
            <a:normAutofit/>
          </a:bodyPr>
          <a:lstStyle>
            <a:lvl1pPr>
              <a:lnSpc>
                <a:spcPct val="100000"/>
              </a:lnSpc>
              <a:defRPr sz="2800">
                <a:solidFill>
                  <a:srgbClr val="5D266D"/>
                </a:solidFill>
              </a:defRPr>
            </a:lvl1pPr>
          </a:lstStyle>
          <a:p>
            <a:r>
              <a:rPr lang="en-US"/>
              <a:t>SLIDE TITLE IN HERE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6790291" y="2298010"/>
            <a:ext cx="4634546" cy="393513"/>
          </a:xfrm>
        </p:spPr>
        <p:txBody>
          <a:bodyPr>
            <a:normAutofit/>
          </a:bodyPr>
          <a:lstStyle>
            <a:lvl1pPr marL="0">
              <a:buNone/>
              <a:defRPr sz="20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SUBTITLE IN HERE</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17" name="Text Placeholder 5">
            <a:extLst>
              <a:ext uri="{FF2B5EF4-FFF2-40B4-BE49-F238E27FC236}">
                <a16:creationId xmlns:a16="http://schemas.microsoft.com/office/drawing/2014/main" id="{B5B6FF17-04E2-4932-8CA1-8A8D23C27A0A}"/>
              </a:ext>
            </a:extLst>
          </p:cNvPr>
          <p:cNvSpPr>
            <a:spLocks noGrp="1"/>
          </p:cNvSpPr>
          <p:nvPr>
            <p:ph type="body" sz="quarter" idx="12" hasCustomPrompt="1"/>
          </p:nvPr>
        </p:nvSpPr>
        <p:spPr>
          <a:xfrm>
            <a:off x="6994221" y="2949609"/>
            <a:ext cx="4404465" cy="2565273"/>
          </a:xfrm>
        </p:spPr>
        <p:txBody>
          <a:bodyPr>
            <a:normAutofit/>
          </a:bodyPr>
          <a:lstStyle>
            <a:lvl1pPr marL="0" indent="0">
              <a:buSzPct val="80000"/>
              <a:buFontTx/>
              <a:buNone/>
              <a:defRPr sz="1700">
                <a:solidFill>
                  <a:srgbClr val="333132"/>
                </a:solidFill>
                <a:latin typeface="Arial" panose="020B0604020202020204" pitchFamily="34" charset="0"/>
                <a:cs typeface="Arial" panose="020B0604020202020204" pitchFamily="34" charset="0"/>
              </a:defRPr>
            </a:lvl1pPr>
          </a:lstStyle>
          <a:p>
            <a:pPr lvl="0"/>
            <a:r>
              <a:rPr lang="en-GB"/>
              <a:t>00% | Chart</a:t>
            </a:r>
          </a:p>
          <a:p>
            <a:pPr marL="0" marR="0" lvl="0" indent="0" algn="l" defTabSz="914400" rtl="0" eaLnBrk="1" fontAlgn="auto" latinLnBrk="0" hangingPunct="1">
              <a:lnSpc>
                <a:spcPct val="90000"/>
              </a:lnSpc>
              <a:spcBef>
                <a:spcPts val="1000"/>
              </a:spcBef>
              <a:spcAft>
                <a:spcPts val="0"/>
              </a:spcAft>
              <a:buClrTx/>
              <a:buSzPct val="80000"/>
              <a:buFontTx/>
              <a:buNone/>
              <a:tabLst/>
              <a:defRPr/>
            </a:pPr>
            <a:r>
              <a:rPr lang="en-GB"/>
              <a:t>00% | Chart</a:t>
            </a:r>
          </a:p>
          <a:p>
            <a:pPr lvl="0"/>
            <a:r>
              <a:rPr lang="en-GB"/>
              <a:t>00% | Chart</a:t>
            </a:r>
          </a:p>
          <a:p>
            <a:pPr marL="0" marR="0" lvl="0" indent="0" algn="l" defTabSz="914400" rtl="0" eaLnBrk="1" fontAlgn="auto" latinLnBrk="0" hangingPunct="1">
              <a:lnSpc>
                <a:spcPct val="90000"/>
              </a:lnSpc>
              <a:spcBef>
                <a:spcPts val="1000"/>
              </a:spcBef>
              <a:spcAft>
                <a:spcPts val="0"/>
              </a:spcAft>
              <a:buClrTx/>
              <a:buSzPct val="80000"/>
              <a:buFontTx/>
              <a:buNone/>
              <a:tabLst/>
              <a:defRPr/>
            </a:pPr>
            <a:r>
              <a:rPr lang="en-GB"/>
              <a:t>00% | Chart</a:t>
            </a:r>
          </a:p>
          <a:p>
            <a:pPr marL="0" marR="0" lvl="0" indent="0" algn="l" defTabSz="914400" rtl="0" eaLnBrk="1" fontAlgn="auto" latinLnBrk="0" hangingPunct="1">
              <a:lnSpc>
                <a:spcPct val="90000"/>
              </a:lnSpc>
              <a:spcBef>
                <a:spcPts val="1000"/>
              </a:spcBef>
              <a:spcAft>
                <a:spcPts val="0"/>
              </a:spcAft>
              <a:buClrTx/>
              <a:buSzPct val="80000"/>
              <a:buFontTx/>
              <a:buNone/>
              <a:tabLst/>
              <a:defRPr/>
            </a:pPr>
            <a:r>
              <a:rPr lang="en-GB"/>
              <a:t>00% | Chart</a:t>
            </a:r>
          </a:p>
          <a:p>
            <a:pPr marL="0" marR="0" lvl="0" indent="0" algn="l" defTabSz="914400" rtl="0" eaLnBrk="1" fontAlgn="auto" latinLnBrk="0" hangingPunct="1">
              <a:lnSpc>
                <a:spcPct val="90000"/>
              </a:lnSpc>
              <a:spcBef>
                <a:spcPts val="1000"/>
              </a:spcBef>
              <a:spcAft>
                <a:spcPts val="0"/>
              </a:spcAft>
              <a:buClrTx/>
              <a:buSzPct val="80000"/>
              <a:buFontTx/>
              <a:buNone/>
              <a:tabLst/>
              <a:defRPr/>
            </a:pPr>
            <a:r>
              <a:rPr lang="en-GB"/>
              <a:t>00% | Chart</a:t>
            </a:r>
          </a:p>
        </p:txBody>
      </p:sp>
      <p:sp>
        <p:nvSpPr>
          <p:cNvPr id="24" name="Rectangle: Rounded Corners 23">
            <a:extLst>
              <a:ext uri="{FF2B5EF4-FFF2-40B4-BE49-F238E27FC236}">
                <a16:creationId xmlns:a16="http://schemas.microsoft.com/office/drawing/2014/main" id="{095335AD-4E63-435C-86C8-7D20961B2D71}"/>
              </a:ext>
            </a:extLst>
          </p:cNvPr>
          <p:cNvSpPr/>
          <p:nvPr userDrawn="1"/>
        </p:nvSpPr>
        <p:spPr>
          <a:xfrm>
            <a:off x="271304" y="6341650"/>
            <a:ext cx="2919047" cy="300473"/>
          </a:xfrm>
          <a:prstGeom prst="roundRect">
            <a:avLst>
              <a:gd name="adj" fmla="val 50000"/>
            </a:avLst>
          </a:prstGeom>
          <a:solidFill>
            <a:schemeClr val="bg1"/>
          </a:solidFill>
          <a:ln>
            <a:noFill/>
          </a:ln>
          <a:effectLst>
            <a:outerShdw blurRad="152400" sx="99000" sy="99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25" name="TextBox 24">
            <a:extLst>
              <a:ext uri="{FF2B5EF4-FFF2-40B4-BE49-F238E27FC236}">
                <a16:creationId xmlns:a16="http://schemas.microsoft.com/office/drawing/2014/main" id="{FAE1C98F-CD36-4D1C-BCD0-7C8034A7337E}"/>
              </a:ext>
            </a:extLst>
          </p:cNvPr>
          <p:cNvSpPr txBox="1"/>
          <p:nvPr userDrawn="1"/>
        </p:nvSpPr>
        <p:spPr>
          <a:xfrm>
            <a:off x="317926" y="6365758"/>
            <a:ext cx="2254451" cy="246221"/>
          </a:xfrm>
          <a:prstGeom prst="rect">
            <a:avLst/>
          </a:prstGeom>
          <a:noFill/>
        </p:spPr>
        <p:txBody>
          <a:bodyPr wrap="square" rtlCol="0">
            <a:spAutoFit/>
          </a:bodyPr>
          <a:lstStyle/>
          <a:p>
            <a:pPr>
              <a:buClrTx/>
              <a:buFontTx/>
              <a:buNone/>
            </a:pPr>
            <a:r>
              <a:rPr lang="en-GB" sz="1000" kern="1200">
                <a:solidFill>
                  <a:srgbClr val="333132"/>
                </a:solidFill>
                <a:latin typeface="Arial" panose="020B0604020202020204" pitchFamily="34" charset="0"/>
                <a:ea typeface="+mn-ea"/>
                <a:cs typeface="Arial" panose="020B0604020202020204" pitchFamily="34" charset="0"/>
              </a:rPr>
              <a:t>Presenter Name | @presenterhandle</a:t>
            </a:r>
          </a:p>
        </p:txBody>
      </p:sp>
      <p:sp>
        <p:nvSpPr>
          <p:cNvPr id="26" name="Text Placeholder 13">
            <a:extLst>
              <a:ext uri="{FF2B5EF4-FFF2-40B4-BE49-F238E27FC236}">
                <a16:creationId xmlns:a16="http://schemas.microsoft.com/office/drawing/2014/main" id="{F1976E29-420B-4658-9A04-B9C93E566B8C}"/>
              </a:ext>
            </a:extLst>
          </p:cNvPr>
          <p:cNvSpPr>
            <a:spLocks noGrp="1"/>
          </p:cNvSpPr>
          <p:nvPr>
            <p:ph type="body" sz="quarter" idx="11" hasCustomPrompt="1"/>
          </p:nvPr>
        </p:nvSpPr>
        <p:spPr>
          <a:xfrm>
            <a:off x="2849483" y="6408917"/>
            <a:ext cx="285604" cy="159687"/>
          </a:xfrm>
        </p:spPr>
        <p:txBody>
          <a:bodyPr>
            <a:noAutofit/>
          </a:bodyPr>
          <a:lstStyle>
            <a:lvl1pPr>
              <a:buNone/>
              <a:defRPr sz="700">
                <a:solidFill>
                  <a:srgbClr val="333132"/>
                </a:solidFill>
                <a:latin typeface="Arial" panose="020B0604020202020204" pitchFamily="34" charset="0"/>
                <a:cs typeface="Arial" panose="020B0604020202020204" pitchFamily="34" charset="0"/>
              </a:defRPr>
            </a:lvl1pPr>
          </a:lstStyle>
          <a:p>
            <a:pPr lvl="0"/>
            <a:r>
              <a:rPr lang="en-US"/>
              <a:t>00</a:t>
            </a:r>
            <a:endParaRPr lang="en-GB"/>
          </a:p>
        </p:txBody>
      </p:sp>
      <p:graphicFrame>
        <p:nvGraphicFramePr>
          <p:cNvPr id="7" name="Chart 6">
            <a:extLst>
              <a:ext uri="{FF2B5EF4-FFF2-40B4-BE49-F238E27FC236}">
                <a16:creationId xmlns:a16="http://schemas.microsoft.com/office/drawing/2014/main" id="{E82C60CD-2048-4226-B506-DA05F0AAA69B}"/>
              </a:ext>
            </a:extLst>
          </p:cNvPr>
          <p:cNvGraphicFramePr/>
          <p:nvPr userDrawn="1"/>
        </p:nvGraphicFramePr>
        <p:xfrm>
          <a:off x="271304" y="1343118"/>
          <a:ext cx="6660838" cy="4301734"/>
        </p:xfrm>
        <a:graphic>
          <a:graphicData uri="http://schemas.openxmlformats.org/drawingml/2006/chart">
            <c:chart xmlns:c="http://schemas.openxmlformats.org/drawingml/2006/chart" xmlns:r="http://schemas.openxmlformats.org/officeDocument/2006/relationships" r:id="rId5"/>
          </a:graphicData>
        </a:graphic>
      </p:graphicFrame>
      <p:sp>
        <p:nvSpPr>
          <p:cNvPr id="8" name="Oval 7">
            <a:extLst>
              <a:ext uri="{FF2B5EF4-FFF2-40B4-BE49-F238E27FC236}">
                <a16:creationId xmlns:a16="http://schemas.microsoft.com/office/drawing/2014/main" id="{949887B6-9346-4454-A20F-16F6B526EE77}"/>
              </a:ext>
            </a:extLst>
          </p:cNvPr>
          <p:cNvSpPr/>
          <p:nvPr userDrawn="1"/>
        </p:nvSpPr>
        <p:spPr>
          <a:xfrm>
            <a:off x="6779325" y="3037733"/>
            <a:ext cx="121132" cy="121132"/>
          </a:xfrm>
          <a:prstGeom prst="ellipse">
            <a:avLst/>
          </a:prstGeom>
          <a:solidFill>
            <a:srgbClr val="3331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16" name="Oval 15">
            <a:extLst>
              <a:ext uri="{FF2B5EF4-FFF2-40B4-BE49-F238E27FC236}">
                <a16:creationId xmlns:a16="http://schemas.microsoft.com/office/drawing/2014/main" id="{3D854DFA-E4F7-42E8-A8F6-97CB4302AD2F}"/>
              </a:ext>
            </a:extLst>
          </p:cNvPr>
          <p:cNvSpPr/>
          <p:nvPr userDrawn="1"/>
        </p:nvSpPr>
        <p:spPr>
          <a:xfrm>
            <a:off x="6779325" y="3398855"/>
            <a:ext cx="121132" cy="121132"/>
          </a:xfrm>
          <a:prstGeom prst="ellipse">
            <a:avLst/>
          </a:prstGeom>
          <a:solidFill>
            <a:srgbClr val="344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19" name="Oval 18">
            <a:extLst>
              <a:ext uri="{FF2B5EF4-FFF2-40B4-BE49-F238E27FC236}">
                <a16:creationId xmlns:a16="http://schemas.microsoft.com/office/drawing/2014/main" id="{1B8C7FE9-6311-4256-8A73-192CE6710181}"/>
              </a:ext>
            </a:extLst>
          </p:cNvPr>
          <p:cNvSpPr/>
          <p:nvPr userDrawn="1"/>
        </p:nvSpPr>
        <p:spPr>
          <a:xfrm>
            <a:off x="6779325" y="3759977"/>
            <a:ext cx="121132" cy="121132"/>
          </a:xfrm>
          <a:prstGeom prst="ellipse">
            <a:avLst/>
          </a:prstGeom>
          <a:solidFill>
            <a:srgbClr val="328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20" name="Oval 19">
            <a:extLst>
              <a:ext uri="{FF2B5EF4-FFF2-40B4-BE49-F238E27FC236}">
                <a16:creationId xmlns:a16="http://schemas.microsoft.com/office/drawing/2014/main" id="{D25A5983-32BD-4B17-AB3C-BE132A208891}"/>
              </a:ext>
            </a:extLst>
          </p:cNvPr>
          <p:cNvSpPr/>
          <p:nvPr userDrawn="1"/>
        </p:nvSpPr>
        <p:spPr>
          <a:xfrm>
            <a:off x="6779325" y="4121099"/>
            <a:ext cx="121132" cy="121132"/>
          </a:xfrm>
          <a:prstGeom prst="ellipse">
            <a:avLst/>
          </a:prstGeom>
          <a:solidFill>
            <a:srgbClr val="5D2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22" name="Oval 21">
            <a:extLst>
              <a:ext uri="{FF2B5EF4-FFF2-40B4-BE49-F238E27FC236}">
                <a16:creationId xmlns:a16="http://schemas.microsoft.com/office/drawing/2014/main" id="{D2E49716-5784-4AE0-9E81-91E4FD221A72}"/>
              </a:ext>
            </a:extLst>
          </p:cNvPr>
          <p:cNvSpPr/>
          <p:nvPr userDrawn="1"/>
        </p:nvSpPr>
        <p:spPr>
          <a:xfrm>
            <a:off x="6779325" y="4482221"/>
            <a:ext cx="121132" cy="121132"/>
          </a:xfrm>
          <a:prstGeom prst="ellipse">
            <a:avLst/>
          </a:prstGeom>
          <a:solidFill>
            <a:srgbClr val="CF4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23" name="Oval 22">
            <a:extLst>
              <a:ext uri="{FF2B5EF4-FFF2-40B4-BE49-F238E27FC236}">
                <a16:creationId xmlns:a16="http://schemas.microsoft.com/office/drawing/2014/main" id="{4FCE2D3F-68AB-4D24-B894-EB4A169F982D}"/>
              </a:ext>
            </a:extLst>
          </p:cNvPr>
          <p:cNvSpPr/>
          <p:nvPr userDrawn="1"/>
        </p:nvSpPr>
        <p:spPr>
          <a:xfrm>
            <a:off x="6779325" y="4843345"/>
            <a:ext cx="121132" cy="121132"/>
          </a:xfrm>
          <a:prstGeom prst="ellipse">
            <a:avLst/>
          </a:prstGeom>
          <a:solidFill>
            <a:srgbClr val="D779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Tree>
    <p:extLst>
      <p:ext uri="{BB962C8B-B14F-4D97-AF65-F5344CB8AC3E}">
        <p14:creationId xmlns:p14="http://schemas.microsoft.com/office/powerpoint/2010/main" val="7107997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9_Slide Title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340283" y="298756"/>
            <a:ext cx="4736199" cy="435161"/>
          </a:xfrm>
        </p:spPr>
        <p:txBody>
          <a:bodyPr anchor="t">
            <a:normAutofit/>
          </a:bodyPr>
          <a:lstStyle>
            <a:lvl1pPr>
              <a:lnSpc>
                <a:spcPct val="100000"/>
              </a:lnSpc>
              <a:defRPr sz="2500">
                <a:solidFill>
                  <a:srgbClr val="5D266D"/>
                </a:solidFill>
              </a:defRPr>
            </a:lvl1pPr>
          </a:lstStyle>
          <a:p>
            <a:r>
              <a:rPr lang="en-US"/>
              <a:t>SLIDE TITLE IN HERE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340283" y="750007"/>
            <a:ext cx="4730035" cy="393513"/>
          </a:xfrm>
        </p:spPr>
        <p:txBody>
          <a:bodyPr>
            <a:normAutofit/>
          </a:bodyPr>
          <a:lstStyle>
            <a:lvl1pPr marL="0">
              <a:buNone/>
              <a:defRPr sz="19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SUBTITLE IN HERE</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Tree>
    <p:extLst>
      <p:ext uri="{BB962C8B-B14F-4D97-AF65-F5344CB8AC3E}">
        <p14:creationId xmlns:p14="http://schemas.microsoft.com/office/powerpoint/2010/main" val="2318177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0_Slide Title Light">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88903176-651B-4650-9056-7DFDBE32010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585229" y="1386917"/>
            <a:ext cx="15311093" cy="4301734"/>
          </a:xfrm>
          <a:prstGeom prst="rect">
            <a:avLst/>
          </a:prstGeom>
        </p:spPr>
      </p:pic>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340283" y="298756"/>
            <a:ext cx="4736199" cy="435161"/>
          </a:xfrm>
        </p:spPr>
        <p:txBody>
          <a:bodyPr anchor="t">
            <a:normAutofit/>
          </a:bodyPr>
          <a:lstStyle>
            <a:lvl1pPr>
              <a:lnSpc>
                <a:spcPct val="100000"/>
              </a:lnSpc>
              <a:defRPr sz="2500">
                <a:solidFill>
                  <a:srgbClr val="5D266D"/>
                </a:solidFill>
              </a:defRPr>
            </a:lvl1pPr>
          </a:lstStyle>
          <a:p>
            <a:r>
              <a:rPr lang="en-US"/>
              <a:t>SLIDE TITLE IN HERE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340283" y="750007"/>
            <a:ext cx="4730035" cy="393513"/>
          </a:xfrm>
        </p:spPr>
        <p:txBody>
          <a:bodyPr>
            <a:normAutofit/>
          </a:bodyPr>
          <a:lstStyle>
            <a:lvl1pPr marL="0">
              <a:buNone/>
              <a:defRPr sz="19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SUBTITLE IN HERE</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24" name="Rectangle: Rounded Corners 23">
            <a:extLst>
              <a:ext uri="{FF2B5EF4-FFF2-40B4-BE49-F238E27FC236}">
                <a16:creationId xmlns:a16="http://schemas.microsoft.com/office/drawing/2014/main" id="{095335AD-4E63-435C-86C8-7D20961B2D71}"/>
              </a:ext>
            </a:extLst>
          </p:cNvPr>
          <p:cNvSpPr/>
          <p:nvPr userDrawn="1"/>
        </p:nvSpPr>
        <p:spPr>
          <a:xfrm>
            <a:off x="271304" y="6341650"/>
            <a:ext cx="2919047" cy="300473"/>
          </a:xfrm>
          <a:prstGeom prst="roundRect">
            <a:avLst>
              <a:gd name="adj" fmla="val 50000"/>
            </a:avLst>
          </a:prstGeom>
          <a:solidFill>
            <a:schemeClr val="bg1"/>
          </a:solidFill>
          <a:ln>
            <a:noFill/>
          </a:ln>
          <a:effectLst>
            <a:outerShdw blurRad="152400" sx="99000" sy="99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25" name="TextBox 24">
            <a:extLst>
              <a:ext uri="{FF2B5EF4-FFF2-40B4-BE49-F238E27FC236}">
                <a16:creationId xmlns:a16="http://schemas.microsoft.com/office/drawing/2014/main" id="{FAE1C98F-CD36-4D1C-BCD0-7C8034A7337E}"/>
              </a:ext>
            </a:extLst>
          </p:cNvPr>
          <p:cNvSpPr txBox="1"/>
          <p:nvPr userDrawn="1"/>
        </p:nvSpPr>
        <p:spPr>
          <a:xfrm>
            <a:off x="317926" y="6365758"/>
            <a:ext cx="2254451" cy="246221"/>
          </a:xfrm>
          <a:prstGeom prst="rect">
            <a:avLst/>
          </a:prstGeom>
          <a:noFill/>
        </p:spPr>
        <p:txBody>
          <a:bodyPr wrap="square" rtlCol="0">
            <a:spAutoFit/>
          </a:bodyPr>
          <a:lstStyle/>
          <a:p>
            <a:pPr>
              <a:buClrTx/>
              <a:buFontTx/>
              <a:buNone/>
            </a:pPr>
            <a:r>
              <a:rPr lang="en-GB" sz="1000" kern="1200">
                <a:solidFill>
                  <a:srgbClr val="333132"/>
                </a:solidFill>
                <a:latin typeface="Arial" panose="020B0604020202020204" pitchFamily="34" charset="0"/>
                <a:ea typeface="+mn-ea"/>
                <a:cs typeface="Arial" panose="020B0604020202020204" pitchFamily="34" charset="0"/>
              </a:rPr>
              <a:t>Presenter Name | @presenterhandle</a:t>
            </a:r>
          </a:p>
        </p:txBody>
      </p:sp>
      <p:sp>
        <p:nvSpPr>
          <p:cNvPr id="26" name="Text Placeholder 13">
            <a:extLst>
              <a:ext uri="{FF2B5EF4-FFF2-40B4-BE49-F238E27FC236}">
                <a16:creationId xmlns:a16="http://schemas.microsoft.com/office/drawing/2014/main" id="{F1976E29-420B-4658-9A04-B9C93E566B8C}"/>
              </a:ext>
            </a:extLst>
          </p:cNvPr>
          <p:cNvSpPr>
            <a:spLocks noGrp="1"/>
          </p:cNvSpPr>
          <p:nvPr>
            <p:ph type="body" sz="quarter" idx="11" hasCustomPrompt="1"/>
          </p:nvPr>
        </p:nvSpPr>
        <p:spPr>
          <a:xfrm>
            <a:off x="2849483" y="6408917"/>
            <a:ext cx="285604" cy="159687"/>
          </a:xfrm>
        </p:spPr>
        <p:txBody>
          <a:bodyPr>
            <a:noAutofit/>
          </a:bodyPr>
          <a:lstStyle>
            <a:lvl1pPr>
              <a:buNone/>
              <a:defRPr sz="700">
                <a:solidFill>
                  <a:srgbClr val="333132"/>
                </a:solidFill>
                <a:latin typeface="Arial" panose="020B0604020202020204" pitchFamily="34" charset="0"/>
                <a:cs typeface="Arial" panose="020B0604020202020204" pitchFamily="34" charset="0"/>
              </a:defRPr>
            </a:lvl1pPr>
          </a:lstStyle>
          <a:p>
            <a:pPr lvl="0"/>
            <a:r>
              <a:rPr lang="en-US"/>
              <a:t>00</a:t>
            </a:r>
            <a:endParaRPr lang="en-GB"/>
          </a:p>
        </p:txBody>
      </p:sp>
      <p:pic>
        <p:nvPicPr>
          <p:cNvPr id="13" name="Picture 12" descr="Shape, circle&#10;&#10;Description automatically generated">
            <a:extLst>
              <a:ext uri="{FF2B5EF4-FFF2-40B4-BE49-F238E27FC236}">
                <a16:creationId xmlns:a16="http://schemas.microsoft.com/office/drawing/2014/main" id="{A6E75735-FC0D-400A-97EB-394B5A97DCF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40283" y="1777342"/>
            <a:ext cx="1552183" cy="1552183"/>
          </a:xfrm>
          <a:prstGeom prst="rect">
            <a:avLst/>
          </a:prstGeom>
        </p:spPr>
      </p:pic>
      <p:sp>
        <p:nvSpPr>
          <p:cNvPr id="14" name="Oval 13">
            <a:extLst>
              <a:ext uri="{FF2B5EF4-FFF2-40B4-BE49-F238E27FC236}">
                <a16:creationId xmlns:a16="http://schemas.microsoft.com/office/drawing/2014/main" id="{1619F41A-88B6-41A8-9B8D-5F589B02B379}"/>
              </a:ext>
            </a:extLst>
          </p:cNvPr>
          <p:cNvSpPr/>
          <p:nvPr userDrawn="1"/>
        </p:nvSpPr>
        <p:spPr>
          <a:xfrm>
            <a:off x="430380" y="1866971"/>
            <a:ext cx="1371989" cy="1372925"/>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19" name="Text Placeholder 5">
            <a:extLst>
              <a:ext uri="{FF2B5EF4-FFF2-40B4-BE49-F238E27FC236}">
                <a16:creationId xmlns:a16="http://schemas.microsoft.com/office/drawing/2014/main" id="{DA43EC7D-7AF7-4D74-BEF2-D9B011772B42}"/>
              </a:ext>
            </a:extLst>
          </p:cNvPr>
          <p:cNvSpPr>
            <a:spLocks noGrp="1"/>
          </p:cNvSpPr>
          <p:nvPr>
            <p:ph type="body" sz="quarter" idx="12" hasCustomPrompt="1"/>
          </p:nvPr>
        </p:nvSpPr>
        <p:spPr>
          <a:xfrm>
            <a:off x="1944534" y="1948264"/>
            <a:ext cx="2274547" cy="582173"/>
          </a:xfrm>
        </p:spPr>
        <p:txBody>
          <a:bodyPr>
            <a:normAutofit/>
          </a:bodyPr>
          <a:lstStyle>
            <a:lvl1pPr marL="0">
              <a:buNone/>
              <a:defRPr sz="1800">
                <a:solidFill>
                  <a:srgbClr val="5D266D"/>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FIRSTNAME SURNAME</a:t>
            </a:r>
            <a:endParaRPr lang="en-GB"/>
          </a:p>
        </p:txBody>
      </p:sp>
      <p:sp>
        <p:nvSpPr>
          <p:cNvPr id="8" name="Text Placeholder 7">
            <a:extLst>
              <a:ext uri="{FF2B5EF4-FFF2-40B4-BE49-F238E27FC236}">
                <a16:creationId xmlns:a16="http://schemas.microsoft.com/office/drawing/2014/main" id="{3A4A999D-7308-49A7-BD14-BB486DE4D44B}"/>
              </a:ext>
            </a:extLst>
          </p:cNvPr>
          <p:cNvSpPr>
            <a:spLocks noGrp="1"/>
          </p:cNvSpPr>
          <p:nvPr>
            <p:ph type="body" sz="quarter" idx="13" hasCustomPrompt="1"/>
          </p:nvPr>
        </p:nvSpPr>
        <p:spPr>
          <a:xfrm>
            <a:off x="1944534" y="2532692"/>
            <a:ext cx="2274547" cy="241142"/>
          </a:xfrm>
        </p:spPr>
        <p:txBody>
          <a:bodyPr>
            <a:normAutofit/>
          </a:bodyPr>
          <a:lstStyle>
            <a:lvl1pPr>
              <a:buNone/>
              <a:defRPr sz="1200" b="1">
                <a:latin typeface="Arial" panose="020B0604020202020204" pitchFamily="34" charset="0"/>
                <a:cs typeface="Arial" panose="020B0604020202020204" pitchFamily="34" charset="0"/>
              </a:defRPr>
            </a:lvl1pPr>
          </a:lstStyle>
          <a:p>
            <a:pPr lvl="0"/>
            <a:r>
              <a:rPr lang="en-US"/>
              <a:t>Job title</a:t>
            </a:r>
            <a:endParaRPr lang="en-GB"/>
          </a:p>
        </p:txBody>
      </p:sp>
      <p:sp>
        <p:nvSpPr>
          <p:cNvPr id="10" name="Text Placeholder 9">
            <a:extLst>
              <a:ext uri="{FF2B5EF4-FFF2-40B4-BE49-F238E27FC236}">
                <a16:creationId xmlns:a16="http://schemas.microsoft.com/office/drawing/2014/main" id="{C89DFB60-3B60-4B99-A843-E5B8D498F854}"/>
              </a:ext>
            </a:extLst>
          </p:cNvPr>
          <p:cNvSpPr>
            <a:spLocks noGrp="1"/>
          </p:cNvSpPr>
          <p:nvPr>
            <p:ph type="body" sz="quarter" idx="14" hasCustomPrompt="1"/>
          </p:nvPr>
        </p:nvSpPr>
        <p:spPr>
          <a:xfrm>
            <a:off x="1944816" y="2775934"/>
            <a:ext cx="2274265" cy="269045"/>
          </a:xfrm>
        </p:spPr>
        <p:txBody>
          <a:bodyPr/>
          <a:lstStyle>
            <a:lvl1pPr>
              <a:buNone/>
              <a:defRPr sz="1200">
                <a:latin typeface="Arial" panose="020B0604020202020204" pitchFamily="34" charset="0"/>
                <a:cs typeface="Arial" panose="020B0604020202020204" pitchFamily="34" charset="0"/>
              </a:defRPr>
            </a:lvl1pPr>
          </a:lstStyle>
          <a:p>
            <a:pPr lvl="0"/>
            <a:r>
              <a:rPr lang="en-US"/>
              <a:t>Company name</a:t>
            </a:r>
            <a:endParaRPr lang="en-GB"/>
          </a:p>
        </p:txBody>
      </p:sp>
      <p:pic>
        <p:nvPicPr>
          <p:cNvPr id="22" name="Picture 21" descr="Shape, circle&#10;&#10;Description automatically generated">
            <a:extLst>
              <a:ext uri="{FF2B5EF4-FFF2-40B4-BE49-F238E27FC236}">
                <a16:creationId xmlns:a16="http://schemas.microsoft.com/office/drawing/2014/main" id="{E50B7647-0AAC-4C24-AE9B-DAF3693DA30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40283" y="3703429"/>
            <a:ext cx="1552183" cy="1552183"/>
          </a:xfrm>
          <a:prstGeom prst="rect">
            <a:avLst/>
          </a:prstGeom>
        </p:spPr>
      </p:pic>
      <p:sp>
        <p:nvSpPr>
          <p:cNvPr id="23" name="Oval 22">
            <a:extLst>
              <a:ext uri="{FF2B5EF4-FFF2-40B4-BE49-F238E27FC236}">
                <a16:creationId xmlns:a16="http://schemas.microsoft.com/office/drawing/2014/main" id="{9D9B48AF-33FE-41D6-87D4-DD7A63798FC5}"/>
              </a:ext>
            </a:extLst>
          </p:cNvPr>
          <p:cNvSpPr/>
          <p:nvPr userDrawn="1"/>
        </p:nvSpPr>
        <p:spPr>
          <a:xfrm>
            <a:off x="430380" y="3793058"/>
            <a:ext cx="1371989" cy="1372925"/>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27" name="Text Placeholder 5">
            <a:extLst>
              <a:ext uri="{FF2B5EF4-FFF2-40B4-BE49-F238E27FC236}">
                <a16:creationId xmlns:a16="http://schemas.microsoft.com/office/drawing/2014/main" id="{4EA68048-E81A-4212-A176-11BE0133D3C6}"/>
              </a:ext>
            </a:extLst>
          </p:cNvPr>
          <p:cNvSpPr>
            <a:spLocks noGrp="1"/>
          </p:cNvSpPr>
          <p:nvPr>
            <p:ph type="body" sz="quarter" idx="15" hasCustomPrompt="1"/>
          </p:nvPr>
        </p:nvSpPr>
        <p:spPr>
          <a:xfrm>
            <a:off x="1944534" y="3874351"/>
            <a:ext cx="2274547" cy="582173"/>
          </a:xfrm>
        </p:spPr>
        <p:txBody>
          <a:bodyPr>
            <a:normAutofit/>
          </a:bodyPr>
          <a:lstStyle>
            <a:lvl1pPr marL="0">
              <a:buNone/>
              <a:defRPr sz="1800">
                <a:solidFill>
                  <a:srgbClr val="5D266D"/>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FIRSTNAME SURNAME</a:t>
            </a:r>
            <a:endParaRPr lang="en-GB"/>
          </a:p>
        </p:txBody>
      </p:sp>
      <p:sp>
        <p:nvSpPr>
          <p:cNvPr id="28" name="Text Placeholder 7">
            <a:extLst>
              <a:ext uri="{FF2B5EF4-FFF2-40B4-BE49-F238E27FC236}">
                <a16:creationId xmlns:a16="http://schemas.microsoft.com/office/drawing/2014/main" id="{556CB68F-2D22-4525-9D00-488D3DEB699E}"/>
              </a:ext>
            </a:extLst>
          </p:cNvPr>
          <p:cNvSpPr>
            <a:spLocks noGrp="1"/>
          </p:cNvSpPr>
          <p:nvPr>
            <p:ph type="body" sz="quarter" idx="16" hasCustomPrompt="1"/>
          </p:nvPr>
        </p:nvSpPr>
        <p:spPr>
          <a:xfrm>
            <a:off x="1944534" y="4458779"/>
            <a:ext cx="2274547" cy="241142"/>
          </a:xfrm>
        </p:spPr>
        <p:txBody>
          <a:bodyPr>
            <a:normAutofit/>
          </a:bodyPr>
          <a:lstStyle>
            <a:lvl1pPr>
              <a:buNone/>
              <a:defRPr sz="1200" b="1">
                <a:latin typeface="Arial" panose="020B0604020202020204" pitchFamily="34" charset="0"/>
                <a:cs typeface="Arial" panose="020B0604020202020204" pitchFamily="34" charset="0"/>
              </a:defRPr>
            </a:lvl1pPr>
          </a:lstStyle>
          <a:p>
            <a:pPr lvl="0"/>
            <a:r>
              <a:rPr lang="en-US"/>
              <a:t>Job title</a:t>
            </a:r>
            <a:endParaRPr lang="en-GB"/>
          </a:p>
        </p:txBody>
      </p:sp>
      <p:sp>
        <p:nvSpPr>
          <p:cNvPr id="29" name="Text Placeholder 9">
            <a:extLst>
              <a:ext uri="{FF2B5EF4-FFF2-40B4-BE49-F238E27FC236}">
                <a16:creationId xmlns:a16="http://schemas.microsoft.com/office/drawing/2014/main" id="{42BD4183-335A-4301-B0C4-897A0CBBE0F3}"/>
              </a:ext>
            </a:extLst>
          </p:cNvPr>
          <p:cNvSpPr>
            <a:spLocks noGrp="1"/>
          </p:cNvSpPr>
          <p:nvPr>
            <p:ph type="body" sz="quarter" idx="17" hasCustomPrompt="1"/>
          </p:nvPr>
        </p:nvSpPr>
        <p:spPr>
          <a:xfrm>
            <a:off x="1944816" y="4702021"/>
            <a:ext cx="2274265" cy="269045"/>
          </a:xfrm>
        </p:spPr>
        <p:txBody>
          <a:bodyPr/>
          <a:lstStyle>
            <a:lvl1pPr>
              <a:buNone/>
              <a:defRPr sz="1200">
                <a:latin typeface="Arial" panose="020B0604020202020204" pitchFamily="34" charset="0"/>
                <a:cs typeface="Arial" panose="020B0604020202020204" pitchFamily="34" charset="0"/>
              </a:defRPr>
            </a:lvl1pPr>
          </a:lstStyle>
          <a:p>
            <a:pPr lvl="0"/>
            <a:r>
              <a:rPr lang="en-US"/>
              <a:t>Company name</a:t>
            </a:r>
            <a:endParaRPr lang="en-GB"/>
          </a:p>
        </p:txBody>
      </p:sp>
      <p:pic>
        <p:nvPicPr>
          <p:cNvPr id="30" name="Picture 29" descr="Shape, circle&#10;&#10;Description automatically generated">
            <a:extLst>
              <a:ext uri="{FF2B5EF4-FFF2-40B4-BE49-F238E27FC236}">
                <a16:creationId xmlns:a16="http://schemas.microsoft.com/office/drawing/2014/main" id="{A4A1DC00-0757-42E6-AFD8-3F28C134BDE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303140" y="1777342"/>
            <a:ext cx="1552183" cy="1552183"/>
          </a:xfrm>
          <a:prstGeom prst="rect">
            <a:avLst/>
          </a:prstGeom>
        </p:spPr>
      </p:pic>
      <p:sp>
        <p:nvSpPr>
          <p:cNvPr id="31" name="Oval 30">
            <a:extLst>
              <a:ext uri="{FF2B5EF4-FFF2-40B4-BE49-F238E27FC236}">
                <a16:creationId xmlns:a16="http://schemas.microsoft.com/office/drawing/2014/main" id="{3D35DE54-9868-4A68-B429-85735A5D3650}"/>
              </a:ext>
            </a:extLst>
          </p:cNvPr>
          <p:cNvSpPr/>
          <p:nvPr userDrawn="1"/>
        </p:nvSpPr>
        <p:spPr>
          <a:xfrm>
            <a:off x="4393237" y="1866971"/>
            <a:ext cx="1371989" cy="1372925"/>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32" name="Text Placeholder 5">
            <a:extLst>
              <a:ext uri="{FF2B5EF4-FFF2-40B4-BE49-F238E27FC236}">
                <a16:creationId xmlns:a16="http://schemas.microsoft.com/office/drawing/2014/main" id="{432DFBEA-D76C-4FC1-8E82-B6B64F2E0E85}"/>
              </a:ext>
            </a:extLst>
          </p:cNvPr>
          <p:cNvSpPr>
            <a:spLocks noGrp="1"/>
          </p:cNvSpPr>
          <p:nvPr>
            <p:ph type="body" sz="quarter" idx="18" hasCustomPrompt="1"/>
          </p:nvPr>
        </p:nvSpPr>
        <p:spPr>
          <a:xfrm>
            <a:off x="5907391" y="1948264"/>
            <a:ext cx="2274547" cy="582173"/>
          </a:xfrm>
        </p:spPr>
        <p:txBody>
          <a:bodyPr>
            <a:normAutofit/>
          </a:bodyPr>
          <a:lstStyle>
            <a:lvl1pPr marL="0">
              <a:buNone/>
              <a:defRPr sz="1800">
                <a:solidFill>
                  <a:srgbClr val="5D266D"/>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FIRSTNAME SURNAME</a:t>
            </a:r>
            <a:endParaRPr lang="en-GB"/>
          </a:p>
        </p:txBody>
      </p:sp>
      <p:sp>
        <p:nvSpPr>
          <p:cNvPr id="33" name="Text Placeholder 7">
            <a:extLst>
              <a:ext uri="{FF2B5EF4-FFF2-40B4-BE49-F238E27FC236}">
                <a16:creationId xmlns:a16="http://schemas.microsoft.com/office/drawing/2014/main" id="{14382C8E-FD67-47C9-A9E5-0A5DCD482F5C}"/>
              </a:ext>
            </a:extLst>
          </p:cNvPr>
          <p:cNvSpPr>
            <a:spLocks noGrp="1"/>
          </p:cNvSpPr>
          <p:nvPr>
            <p:ph type="body" sz="quarter" idx="19" hasCustomPrompt="1"/>
          </p:nvPr>
        </p:nvSpPr>
        <p:spPr>
          <a:xfrm>
            <a:off x="5907391" y="2532692"/>
            <a:ext cx="2274547" cy="241142"/>
          </a:xfrm>
        </p:spPr>
        <p:txBody>
          <a:bodyPr>
            <a:normAutofit/>
          </a:bodyPr>
          <a:lstStyle>
            <a:lvl1pPr>
              <a:buNone/>
              <a:defRPr sz="1200" b="1">
                <a:latin typeface="Arial" panose="020B0604020202020204" pitchFamily="34" charset="0"/>
                <a:cs typeface="Arial" panose="020B0604020202020204" pitchFamily="34" charset="0"/>
              </a:defRPr>
            </a:lvl1pPr>
          </a:lstStyle>
          <a:p>
            <a:pPr lvl="0"/>
            <a:r>
              <a:rPr lang="en-US"/>
              <a:t>Job title</a:t>
            </a:r>
            <a:endParaRPr lang="en-GB"/>
          </a:p>
        </p:txBody>
      </p:sp>
      <p:sp>
        <p:nvSpPr>
          <p:cNvPr id="34" name="Text Placeholder 9">
            <a:extLst>
              <a:ext uri="{FF2B5EF4-FFF2-40B4-BE49-F238E27FC236}">
                <a16:creationId xmlns:a16="http://schemas.microsoft.com/office/drawing/2014/main" id="{5480D7E8-0E02-48D1-9A82-0402A3D5FF71}"/>
              </a:ext>
            </a:extLst>
          </p:cNvPr>
          <p:cNvSpPr>
            <a:spLocks noGrp="1"/>
          </p:cNvSpPr>
          <p:nvPr>
            <p:ph type="body" sz="quarter" idx="20" hasCustomPrompt="1"/>
          </p:nvPr>
        </p:nvSpPr>
        <p:spPr>
          <a:xfrm>
            <a:off x="5907673" y="2775934"/>
            <a:ext cx="2274265" cy="269045"/>
          </a:xfrm>
        </p:spPr>
        <p:txBody>
          <a:bodyPr/>
          <a:lstStyle>
            <a:lvl1pPr>
              <a:buNone/>
              <a:defRPr sz="1200">
                <a:latin typeface="Arial" panose="020B0604020202020204" pitchFamily="34" charset="0"/>
                <a:cs typeface="Arial" panose="020B0604020202020204" pitchFamily="34" charset="0"/>
              </a:defRPr>
            </a:lvl1pPr>
          </a:lstStyle>
          <a:p>
            <a:pPr lvl="0"/>
            <a:r>
              <a:rPr lang="en-US"/>
              <a:t>Company name</a:t>
            </a:r>
            <a:endParaRPr lang="en-GB"/>
          </a:p>
        </p:txBody>
      </p:sp>
      <p:pic>
        <p:nvPicPr>
          <p:cNvPr id="35" name="Picture 34" descr="Shape, circle&#10;&#10;Description automatically generated">
            <a:extLst>
              <a:ext uri="{FF2B5EF4-FFF2-40B4-BE49-F238E27FC236}">
                <a16:creationId xmlns:a16="http://schemas.microsoft.com/office/drawing/2014/main" id="{4469E2C6-DCE5-4AA1-B363-64F9F4ED5C0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303140" y="3703429"/>
            <a:ext cx="1552183" cy="1552183"/>
          </a:xfrm>
          <a:prstGeom prst="rect">
            <a:avLst/>
          </a:prstGeom>
        </p:spPr>
      </p:pic>
      <p:sp>
        <p:nvSpPr>
          <p:cNvPr id="36" name="Oval 35">
            <a:extLst>
              <a:ext uri="{FF2B5EF4-FFF2-40B4-BE49-F238E27FC236}">
                <a16:creationId xmlns:a16="http://schemas.microsoft.com/office/drawing/2014/main" id="{8FC6BCC6-F7BE-4F1B-9AAF-4AA36442E6BC}"/>
              </a:ext>
            </a:extLst>
          </p:cNvPr>
          <p:cNvSpPr/>
          <p:nvPr userDrawn="1"/>
        </p:nvSpPr>
        <p:spPr>
          <a:xfrm>
            <a:off x="4393237" y="3793058"/>
            <a:ext cx="1371989" cy="1372925"/>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37" name="Text Placeholder 5">
            <a:extLst>
              <a:ext uri="{FF2B5EF4-FFF2-40B4-BE49-F238E27FC236}">
                <a16:creationId xmlns:a16="http://schemas.microsoft.com/office/drawing/2014/main" id="{51EB470C-7213-4A13-8C6E-C0836808DEFF}"/>
              </a:ext>
            </a:extLst>
          </p:cNvPr>
          <p:cNvSpPr>
            <a:spLocks noGrp="1"/>
          </p:cNvSpPr>
          <p:nvPr>
            <p:ph type="body" sz="quarter" idx="21" hasCustomPrompt="1"/>
          </p:nvPr>
        </p:nvSpPr>
        <p:spPr>
          <a:xfrm>
            <a:off x="5907391" y="3874351"/>
            <a:ext cx="2274547" cy="582173"/>
          </a:xfrm>
        </p:spPr>
        <p:txBody>
          <a:bodyPr>
            <a:normAutofit/>
          </a:bodyPr>
          <a:lstStyle>
            <a:lvl1pPr marL="0">
              <a:buNone/>
              <a:defRPr sz="1800">
                <a:solidFill>
                  <a:srgbClr val="5D266D"/>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FIRSTNAME SURNAME</a:t>
            </a:r>
            <a:endParaRPr lang="en-GB"/>
          </a:p>
        </p:txBody>
      </p:sp>
      <p:sp>
        <p:nvSpPr>
          <p:cNvPr id="38" name="Text Placeholder 7">
            <a:extLst>
              <a:ext uri="{FF2B5EF4-FFF2-40B4-BE49-F238E27FC236}">
                <a16:creationId xmlns:a16="http://schemas.microsoft.com/office/drawing/2014/main" id="{B7F45357-4B68-4106-8F60-3316A708A58A}"/>
              </a:ext>
            </a:extLst>
          </p:cNvPr>
          <p:cNvSpPr>
            <a:spLocks noGrp="1"/>
          </p:cNvSpPr>
          <p:nvPr>
            <p:ph type="body" sz="quarter" idx="22" hasCustomPrompt="1"/>
          </p:nvPr>
        </p:nvSpPr>
        <p:spPr>
          <a:xfrm>
            <a:off x="5907391" y="4458779"/>
            <a:ext cx="2274547" cy="241142"/>
          </a:xfrm>
        </p:spPr>
        <p:txBody>
          <a:bodyPr>
            <a:normAutofit/>
          </a:bodyPr>
          <a:lstStyle>
            <a:lvl1pPr>
              <a:buNone/>
              <a:defRPr sz="1200" b="1">
                <a:latin typeface="Arial" panose="020B0604020202020204" pitchFamily="34" charset="0"/>
                <a:cs typeface="Arial" panose="020B0604020202020204" pitchFamily="34" charset="0"/>
              </a:defRPr>
            </a:lvl1pPr>
          </a:lstStyle>
          <a:p>
            <a:pPr lvl="0"/>
            <a:r>
              <a:rPr lang="en-US"/>
              <a:t>Job title</a:t>
            </a:r>
            <a:endParaRPr lang="en-GB"/>
          </a:p>
        </p:txBody>
      </p:sp>
      <p:sp>
        <p:nvSpPr>
          <p:cNvPr id="39" name="Text Placeholder 9">
            <a:extLst>
              <a:ext uri="{FF2B5EF4-FFF2-40B4-BE49-F238E27FC236}">
                <a16:creationId xmlns:a16="http://schemas.microsoft.com/office/drawing/2014/main" id="{6FE21833-E1EE-4608-9C58-8E9394120749}"/>
              </a:ext>
            </a:extLst>
          </p:cNvPr>
          <p:cNvSpPr>
            <a:spLocks noGrp="1"/>
          </p:cNvSpPr>
          <p:nvPr>
            <p:ph type="body" sz="quarter" idx="23" hasCustomPrompt="1"/>
          </p:nvPr>
        </p:nvSpPr>
        <p:spPr>
          <a:xfrm>
            <a:off x="5907673" y="4702021"/>
            <a:ext cx="2274265" cy="269045"/>
          </a:xfrm>
        </p:spPr>
        <p:txBody>
          <a:bodyPr/>
          <a:lstStyle>
            <a:lvl1pPr>
              <a:buNone/>
              <a:defRPr sz="1200">
                <a:latin typeface="Arial" panose="020B0604020202020204" pitchFamily="34" charset="0"/>
                <a:cs typeface="Arial" panose="020B0604020202020204" pitchFamily="34" charset="0"/>
              </a:defRPr>
            </a:lvl1pPr>
          </a:lstStyle>
          <a:p>
            <a:pPr lvl="0"/>
            <a:r>
              <a:rPr lang="en-US"/>
              <a:t>Company name</a:t>
            </a:r>
            <a:endParaRPr lang="en-GB"/>
          </a:p>
        </p:txBody>
      </p:sp>
      <p:pic>
        <p:nvPicPr>
          <p:cNvPr id="40" name="Picture 39" descr="Shape, circle&#10;&#10;Description automatically generated">
            <a:extLst>
              <a:ext uri="{FF2B5EF4-FFF2-40B4-BE49-F238E27FC236}">
                <a16:creationId xmlns:a16="http://schemas.microsoft.com/office/drawing/2014/main" id="{4AA87C49-A551-4B3C-AF26-03D355A190B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54705" y="1777342"/>
            <a:ext cx="1552183" cy="1552183"/>
          </a:xfrm>
          <a:prstGeom prst="rect">
            <a:avLst/>
          </a:prstGeom>
        </p:spPr>
      </p:pic>
      <p:sp>
        <p:nvSpPr>
          <p:cNvPr id="41" name="Oval 40">
            <a:extLst>
              <a:ext uri="{FF2B5EF4-FFF2-40B4-BE49-F238E27FC236}">
                <a16:creationId xmlns:a16="http://schemas.microsoft.com/office/drawing/2014/main" id="{97B40847-5A18-49FC-B125-A03F1C5C4A8E}"/>
              </a:ext>
            </a:extLst>
          </p:cNvPr>
          <p:cNvSpPr/>
          <p:nvPr userDrawn="1"/>
        </p:nvSpPr>
        <p:spPr>
          <a:xfrm>
            <a:off x="8144802" y="1866971"/>
            <a:ext cx="1371989" cy="1372925"/>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42" name="Text Placeholder 5">
            <a:extLst>
              <a:ext uri="{FF2B5EF4-FFF2-40B4-BE49-F238E27FC236}">
                <a16:creationId xmlns:a16="http://schemas.microsoft.com/office/drawing/2014/main" id="{6861518B-2CC7-4BAC-B342-CEE859FDA951}"/>
              </a:ext>
            </a:extLst>
          </p:cNvPr>
          <p:cNvSpPr>
            <a:spLocks noGrp="1"/>
          </p:cNvSpPr>
          <p:nvPr>
            <p:ph type="body" sz="quarter" idx="24" hasCustomPrompt="1"/>
          </p:nvPr>
        </p:nvSpPr>
        <p:spPr>
          <a:xfrm>
            <a:off x="9658956" y="1948264"/>
            <a:ext cx="2274547" cy="582173"/>
          </a:xfrm>
        </p:spPr>
        <p:txBody>
          <a:bodyPr>
            <a:normAutofit/>
          </a:bodyPr>
          <a:lstStyle>
            <a:lvl1pPr marL="0">
              <a:buNone/>
              <a:defRPr sz="1800">
                <a:solidFill>
                  <a:srgbClr val="5D266D"/>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FIRSTNAME SURNAME</a:t>
            </a:r>
            <a:endParaRPr lang="en-GB"/>
          </a:p>
        </p:txBody>
      </p:sp>
      <p:sp>
        <p:nvSpPr>
          <p:cNvPr id="43" name="Text Placeholder 7">
            <a:extLst>
              <a:ext uri="{FF2B5EF4-FFF2-40B4-BE49-F238E27FC236}">
                <a16:creationId xmlns:a16="http://schemas.microsoft.com/office/drawing/2014/main" id="{7DA0F599-BEC9-45F5-A609-5379774393A4}"/>
              </a:ext>
            </a:extLst>
          </p:cNvPr>
          <p:cNvSpPr>
            <a:spLocks noGrp="1"/>
          </p:cNvSpPr>
          <p:nvPr>
            <p:ph type="body" sz="quarter" idx="25" hasCustomPrompt="1"/>
          </p:nvPr>
        </p:nvSpPr>
        <p:spPr>
          <a:xfrm>
            <a:off x="9658956" y="2532692"/>
            <a:ext cx="2274547" cy="241142"/>
          </a:xfrm>
        </p:spPr>
        <p:txBody>
          <a:bodyPr>
            <a:normAutofit/>
          </a:bodyPr>
          <a:lstStyle>
            <a:lvl1pPr>
              <a:buNone/>
              <a:defRPr sz="1200" b="1">
                <a:latin typeface="Arial" panose="020B0604020202020204" pitchFamily="34" charset="0"/>
                <a:cs typeface="Arial" panose="020B0604020202020204" pitchFamily="34" charset="0"/>
              </a:defRPr>
            </a:lvl1pPr>
          </a:lstStyle>
          <a:p>
            <a:pPr lvl="0"/>
            <a:r>
              <a:rPr lang="en-US"/>
              <a:t>Job title</a:t>
            </a:r>
            <a:endParaRPr lang="en-GB"/>
          </a:p>
        </p:txBody>
      </p:sp>
      <p:sp>
        <p:nvSpPr>
          <p:cNvPr id="44" name="Text Placeholder 9">
            <a:extLst>
              <a:ext uri="{FF2B5EF4-FFF2-40B4-BE49-F238E27FC236}">
                <a16:creationId xmlns:a16="http://schemas.microsoft.com/office/drawing/2014/main" id="{EF4CCC58-6C50-4C83-B652-4343A865B5F9}"/>
              </a:ext>
            </a:extLst>
          </p:cNvPr>
          <p:cNvSpPr>
            <a:spLocks noGrp="1"/>
          </p:cNvSpPr>
          <p:nvPr>
            <p:ph type="body" sz="quarter" idx="26" hasCustomPrompt="1"/>
          </p:nvPr>
        </p:nvSpPr>
        <p:spPr>
          <a:xfrm>
            <a:off x="9659238" y="2775934"/>
            <a:ext cx="2274265" cy="269045"/>
          </a:xfrm>
        </p:spPr>
        <p:txBody>
          <a:bodyPr/>
          <a:lstStyle>
            <a:lvl1pPr>
              <a:buNone/>
              <a:defRPr sz="1200">
                <a:latin typeface="Arial" panose="020B0604020202020204" pitchFamily="34" charset="0"/>
                <a:cs typeface="Arial" panose="020B0604020202020204" pitchFamily="34" charset="0"/>
              </a:defRPr>
            </a:lvl1pPr>
          </a:lstStyle>
          <a:p>
            <a:pPr lvl="0"/>
            <a:r>
              <a:rPr lang="en-US"/>
              <a:t>Company name</a:t>
            </a:r>
            <a:endParaRPr lang="en-GB"/>
          </a:p>
        </p:txBody>
      </p:sp>
      <p:pic>
        <p:nvPicPr>
          <p:cNvPr id="45" name="Picture 44" descr="Shape, circle&#10;&#10;Description automatically generated">
            <a:extLst>
              <a:ext uri="{FF2B5EF4-FFF2-40B4-BE49-F238E27FC236}">
                <a16:creationId xmlns:a16="http://schemas.microsoft.com/office/drawing/2014/main" id="{BDBDD150-3236-41C3-97BB-C5247352C58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54705" y="3703429"/>
            <a:ext cx="1552183" cy="1552183"/>
          </a:xfrm>
          <a:prstGeom prst="rect">
            <a:avLst/>
          </a:prstGeom>
        </p:spPr>
      </p:pic>
      <p:sp>
        <p:nvSpPr>
          <p:cNvPr id="46" name="Oval 45">
            <a:extLst>
              <a:ext uri="{FF2B5EF4-FFF2-40B4-BE49-F238E27FC236}">
                <a16:creationId xmlns:a16="http://schemas.microsoft.com/office/drawing/2014/main" id="{2ED90CE3-F53F-4563-B7C6-83DEF9E57F4E}"/>
              </a:ext>
            </a:extLst>
          </p:cNvPr>
          <p:cNvSpPr/>
          <p:nvPr userDrawn="1"/>
        </p:nvSpPr>
        <p:spPr>
          <a:xfrm>
            <a:off x="8144802" y="3793058"/>
            <a:ext cx="1371989" cy="1372925"/>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47" name="Text Placeholder 5">
            <a:extLst>
              <a:ext uri="{FF2B5EF4-FFF2-40B4-BE49-F238E27FC236}">
                <a16:creationId xmlns:a16="http://schemas.microsoft.com/office/drawing/2014/main" id="{58EF2170-18FB-4C26-A553-F3B70DFE99C5}"/>
              </a:ext>
            </a:extLst>
          </p:cNvPr>
          <p:cNvSpPr>
            <a:spLocks noGrp="1"/>
          </p:cNvSpPr>
          <p:nvPr>
            <p:ph type="body" sz="quarter" idx="27" hasCustomPrompt="1"/>
          </p:nvPr>
        </p:nvSpPr>
        <p:spPr>
          <a:xfrm>
            <a:off x="9658956" y="3874351"/>
            <a:ext cx="2274547" cy="582173"/>
          </a:xfrm>
        </p:spPr>
        <p:txBody>
          <a:bodyPr>
            <a:normAutofit/>
          </a:bodyPr>
          <a:lstStyle>
            <a:lvl1pPr marL="0">
              <a:buNone/>
              <a:defRPr sz="1800">
                <a:solidFill>
                  <a:srgbClr val="5D266D"/>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FIRSTNAME SURNAME</a:t>
            </a:r>
            <a:endParaRPr lang="en-GB"/>
          </a:p>
        </p:txBody>
      </p:sp>
      <p:sp>
        <p:nvSpPr>
          <p:cNvPr id="48" name="Text Placeholder 7">
            <a:extLst>
              <a:ext uri="{FF2B5EF4-FFF2-40B4-BE49-F238E27FC236}">
                <a16:creationId xmlns:a16="http://schemas.microsoft.com/office/drawing/2014/main" id="{C4FAE757-809D-41A6-97EE-8E6CC22AFC5F}"/>
              </a:ext>
            </a:extLst>
          </p:cNvPr>
          <p:cNvSpPr>
            <a:spLocks noGrp="1"/>
          </p:cNvSpPr>
          <p:nvPr>
            <p:ph type="body" sz="quarter" idx="28" hasCustomPrompt="1"/>
          </p:nvPr>
        </p:nvSpPr>
        <p:spPr>
          <a:xfrm>
            <a:off x="9658956" y="4458779"/>
            <a:ext cx="2274547" cy="241142"/>
          </a:xfrm>
        </p:spPr>
        <p:txBody>
          <a:bodyPr>
            <a:normAutofit/>
          </a:bodyPr>
          <a:lstStyle>
            <a:lvl1pPr>
              <a:buNone/>
              <a:defRPr sz="1200" b="1">
                <a:latin typeface="Arial" panose="020B0604020202020204" pitchFamily="34" charset="0"/>
                <a:cs typeface="Arial" panose="020B0604020202020204" pitchFamily="34" charset="0"/>
              </a:defRPr>
            </a:lvl1pPr>
          </a:lstStyle>
          <a:p>
            <a:pPr lvl="0"/>
            <a:r>
              <a:rPr lang="en-US"/>
              <a:t>Job title</a:t>
            </a:r>
            <a:endParaRPr lang="en-GB"/>
          </a:p>
        </p:txBody>
      </p:sp>
      <p:sp>
        <p:nvSpPr>
          <p:cNvPr id="49" name="Text Placeholder 9">
            <a:extLst>
              <a:ext uri="{FF2B5EF4-FFF2-40B4-BE49-F238E27FC236}">
                <a16:creationId xmlns:a16="http://schemas.microsoft.com/office/drawing/2014/main" id="{0690B8E7-9F5F-4642-B864-C72F1CE064E0}"/>
              </a:ext>
            </a:extLst>
          </p:cNvPr>
          <p:cNvSpPr>
            <a:spLocks noGrp="1"/>
          </p:cNvSpPr>
          <p:nvPr>
            <p:ph type="body" sz="quarter" idx="29" hasCustomPrompt="1"/>
          </p:nvPr>
        </p:nvSpPr>
        <p:spPr>
          <a:xfrm>
            <a:off x="9659238" y="4702021"/>
            <a:ext cx="2274265" cy="269045"/>
          </a:xfrm>
        </p:spPr>
        <p:txBody>
          <a:bodyPr/>
          <a:lstStyle>
            <a:lvl1pPr>
              <a:buNone/>
              <a:defRPr sz="1200">
                <a:latin typeface="Arial" panose="020B0604020202020204" pitchFamily="34" charset="0"/>
                <a:cs typeface="Arial" panose="020B0604020202020204" pitchFamily="34" charset="0"/>
              </a:defRPr>
            </a:lvl1pPr>
          </a:lstStyle>
          <a:p>
            <a:pPr lvl="0"/>
            <a:r>
              <a:rPr lang="en-US"/>
              <a:t>Company name</a:t>
            </a:r>
            <a:endParaRPr lang="en-GB"/>
          </a:p>
        </p:txBody>
      </p:sp>
    </p:spTree>
    <p:extLst>
      <p:ext uri="{BB962C8B-B14F-4D97-AF65-F5344CB8AC3E}">
        <p14:creationId xmlns:p14="http://schemas.microsoft.com/office/powerpoint/2010/main" val="25859304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_Slide Title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EA968-AE17-49B1-B753-C908484DB0E8}"/>
              </a:ext>
            </a:extLst>
          </p:cNvPr>
          <p:cNvSpPr>
            <a:spLocks noGrp="1"/>
          </p:cNvSpPr>
          <p:nvPr>
            <p:ph type="title" hasCustomPrompt="1"/>
          </p:nvPr>
        </p:nvSpPr>
        <p:spPr>
          <a:xfrm>
            <a:off x="340283" y="298756"/>
            <a:ext cx="4736199" cy="435161"/>
          </a:xfrm>
        </p:spPr>
        <p:txBody>
          <a:bodyPr anchor="t">
            <a:normAutofit/>
          </a:bodyPr>
          <a:lstStyle>
            <a:lvl1pPr>
              <a:lnSpc>
                <a:spcPct val="100000"/>
              </a:lnSpc>
              <a:defRPr sz="2500">
                <a:solidFill>
                  <a:srgbClr val="5D266D"/>
                </a:solidFill>
              </a:defRPr>
            </a:lvl1pPr>
          </a:lstStyle>
          <a:p>
            <a:r>
              <a:rPr lang="en-US"/>
              <a:t>SLIDE TITLE IN HERE</a:t>
            </a:r>
            <a:endParaRPr lang="en-GB"/>
          </a:p>
        </p:txBody>
      </p:sp>
      <p:pic>
        <p:nvPicPr>
          <p:cNvPr id="15" name="Picture 14">
            <a:extLst>
              <a:ext uri="{FF2B5EF4-FFF2-40B4-BE49-F238E27FC236}">
                <a16:creationId xmlns:a16="http://schemas.microsoft.com/office/drawing/2014/main" id="{0DB611AD-85C7-48DE-86CA-92A857FBB3E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sp>
        <p:nvSpPr>
          <p:cNvPr id="6" name="Text Placeholder 5">
            <a:extLst>
              <a:ext uri="{FF2B5EF4-FFF2-40B4-BE49-F238E27FC236}">
                <a16:creationId xmlns:a16="http://schemas.microsoft.com/office/drawing/2014/main" id="{C7B14D9B-E589-4917-9A61-E0D936B3BA53}"/>
              </a:ext>
            </a:extLst>
          </p:cNvPr>
          <p:cNvSpPr>
            <a:spLocks noGrp="1"/>
          </p:cNvSpPr>
          <p:nvPr>
            <p:ph type="body" sz="quarter" idx="10" hasCustomPrompt="1"/>
          </p:nvPr>
        </p:nvSpPr>
        <p:spPr>
          <a:xfrm>
            <a:off x="340283" y="750007"/>
            <a:ext cx="4730035" cy="393513"/>
          </a:xfrm>
        </p:spPr>
        <p:txBody>
          <a:bodyPr>
            <a:normAutofit/>
          </a:bodyPr>
          <a:lstStyle>
            <a:lvl1pPr marL="0">
              <a:buNone/>
              <a:defRPr sz="1900">
                <a:solidFill>
                  <a:srgbClr val="333132"/>
                </a:solidFill>
                <a:latin typeface="Arial" panose="020B0604020202020204" pitchFamily="34" charset="0"/>
                <a:cs typeface="Arial" panose="020B0604020202020204" pitchFamily="34" charset="0"/>
              </a:defRPr>
            </a:lvl1pPr>
          </a:lstStyle>
          <a:p>
            <a:pPr lvl="0"/>
            <a:r>
              <a:rPr lang="en-GB">
                <a:latin typeface="Arial" panose="020B0604020202020204" pitchFamily="34" charset="0"/>
                <a:cs typeface="Arial" panose="020B0604020202020204" pitchFamily="34" charset="0"/>
              </a:rPr>
              <a:t>SUBTITLE IN HERE</a:t>
            </a:r>
            <a:endParaRPr lang="en-GB"/>
          </a:p>
        </p:txBody>
      </p:sp>
      <p:pic>
        <p:nvPicPr>
          <p:cNvPr id="18" name="Picture 17">
            <a:extLst>
              <a:ext uri="{FF2B5EF4-FFF2-40B4-BE49-F238E27FC236}">
                <a16:creationId xmlns:a16="http://schemas.microsoft.com/office/drawing/2014/main" id="{6CA79A72-4175-4F08-873B-0AFAC73F5E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7" name="Text Placeholder 6">
            <a:extLst>
              <a:ext uri="{FF2B5EF4-FFF2-40B4-BE49-F238E27FC236}">
                <a16:creationId xmlns:a16="http://schemas.microsoft.com/office/drawing/2014/main" id="{71B4B53E-FEE7-40BD-B998-CF637AAE2E0B}"/>
              </a:ext>
            </a:extLst>
          </p:cNvPr>
          <p:cNvSpPr>
            <a:spLocks noGrp="1"/>
          </p:cNvSpPr>
          <p:nvPr>
            <p:ph type="body" sz="quarter" idx="12" hasCustomPrompt="1"/>
          </p:nvPr>
        </p:nvSpPr>
        <p:spPr>
          <a:xfrm>
            <a:off x="1228725" y="1790700"/>
            <a:ext cx="7067550" cy="3038475"/>
          </a:xfrm>
        </p:spPr>
        <p:txBody>
          <a:bodyPr>
            <a:normAutofit/>
          </a:bodyPr>
          <a:lstStyle>
            <a:lvl1pPr>
              <a:buNone/>
              <a:defRPr sz="1600">
                <a:latin typeface="Arial" panose="020B0604020202020204" pitchFamily="34" charset="0"/>
                <a:cs typeface="Arial" panose="020B0604020202020204" pitchFamily="34" charset="0"/>
              </a:defRPr>
            </a:lvl1pPr>
          </a:lstStyle>
          <a:p>
            <a:pPr lvl="0"/>
            <a:r>
              <a:rPr lang="en-US"/>
              <a:t>Text in here</a:t>
            </a:r>
            <a:endParaRPr lang="en-GB"/>
          </a:p>
        </p:txBody>
      </p:sp>
    </p:spTree>
    <p:extLst>
      <p:ext uri="{BB962C8B-B14F-4D97-AF65-F5344CB8AC3E}">
        <p14:creationId xmlns:p14="http://schemas.microsoft.com/office/powerpoint/2010/main" val="31438357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3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288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Gradient">
  <p:cSld name="Title &amp; Gradient">
    <p:spTree>
      <p:nvGrpSpPr>
        <p:cNvPr id="1" name="Shape 28"/>
        <p:cNvGrpSpPr/>
        <p:nvPr/>
      </p:nvGrpSpPr>
      <p:grpSpPr>
        <a:xfrm>
          <a:off x="0" y="0"/>
          <a:ext cx="0" cy="0"/>
          <a:chOff x="0" y="0"/>
          <a:chExt cx="0" cy="0"/>
        </a:xfrm>
      </p:grpSpPr>
      <p:sp>
        <p:nvSpPr>
          <p:cNvPr id="29" name="Google Shape;29;p43"/>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 name="Google Shape;30;p43"/>
          <p:cNvSpPr/>
          <p:nvPr/>
        </p:nvSpPr>
        <p:spPr>
          <a:xfrm>
            <a:off x="4604273" y="0"/>
            <a:ext cx="7582088" cy="6858000"/>
          </a:xfrm>
          <a:prstGeom prst="rect">
            <a:avLst/>
          </a:prstGeom>
          <a:solidFill>
            <a:schemeClr val="lt1">
              <a:alpha val="8431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1" name="Google Shape;31;p43"/>
          <p:cNvPicPr preferRelativeResize="0"/>
          <p:nvPr/>
        </p:nvPicPr>
        <p:blipFill rotWithShape="1">
          <a:blip r:embed="rId3">
            <a:alphaModFix/>
          </a:blip>
          <a:srcRect/>
          <a:stretch/>
        </p:blipFill>
        <p:spPr>
          <a:xfrm>
            <a:off x="-2346452" y="1946666"/>
            <a:ext cx="15528324" cy="3676067"/>
          </a:xfrm>
          <a:prstGeom prst="rect">
            <a:avLst/>
          </a:prstGeom>
          <a:noFill/>
          <a:ln>
            <a:noFill/>
          </a:ln>
        </p:spPr>
      </p:pic>
      <p:sp>
        <p:nvSpPr>
          <p:cNvPr id="32" name="Google Shape;32;p43"/>
          <p:cNvSpPr txBox="1">
            <a:spLocks noGrp="1"/>
          </p:cNvSpPr>
          <p:nvPr>
            <p:ph type="title"/>
          </p:nvPr>
        </p:nvSpPr>
        <p:spPr>
          <a:xfrm>
            <a:off x="5112743" y="1831938"/>
            <a:ext cx="6278698" cy="1175668"/>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5D266D"/>
              </a:buClr>
              <a:buSzPts val="4100"/>
              <a:buFont typeface="Arial"/>
              <a:buNone/>
              <a:defRPr sz="41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43"/>
          <p:cNvSpPr txBox="1">
            <a:spLocks noGrp="1"/>
          </p:cNvSpPr>
          <p:nvPr>
            <p:ph type="body" idx="1"/>
          </p:nvPr>
        </p:nvSpPr>
        <p:spPr>
          <a:xfrm>
            <a:off x="5112743" y="3253399"/>
            <a:ext cx="6300732" cy="38216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2400"/>
              <a:buNone/>
              <a:defRPr sz="24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5112743" y="3932023"/>
            <a:ext cx="3082925" cy="982877"/>
          </a:xfrm>
          <a:prstGeom prst="rect">
            <a:avLst/>
          </a:prstGeom>
          <a:noFill/>
          <a:ln>
            <a:noFill/>
          </a:ln>
        </p:spPr>
        <p:txBody>
          <a:bodyPr spcFirstLastPara="1" wrap="square" lIns="91425" tIns="45700" rIns="91425" bIns="45700" anchor="t" anchorCtr="0">
            <a:normAutofit/>
          </a:bodyPr>
          <a:lstStyle>
            <a:lvl1pPr marL="457200" lvl="0" indent="-228600" algn="l">
              <a:lnSpc>
                <a:spcPct val="60000"/>
              </a:lnSpc>
              <a:spcBef>
                <a:spcPts val="1000"/>
              </a:spcBef>
              <a:spcAft>
                <a:spcPts val="0"/>
              </a:spcAft>
              <a:buClr>
                <a:srgbClr val="333132"/>
              </a:buClr>
              <a:buSzPts val="1400"/>
              <a:buNone/>
              <a:defRPr sz="14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5" name="Google Shape;35;p43" descr="A picture containing logo&#10;&#10;Description automatically generated"/>
          <p:cNvPicPr preferRelativeResize="0"/>
          <p:nvPr/>
        </p:nvPicPr>
        <p:blipFill rotWithShape="1">
          <a:blip r:embed="rId4">
            <a:alphaModFix/>
          </a:blip>
          <a:srcRect/>
          <a:stretch/>
        </p:blipFill>
        <p:spPr>
          <a:xfrm>
            <a:off x="10421590" y="251557"/>
            <a:ext cx="1483103" cy="803287"/>
          </a:xfrm>
          <a:prstGeom prst="rect">
            <a:avLst/>
          </a:prstGeom>
          <a:noFill/>
          <a:ln>
            <a:noFill/>
          </a:ln>
        </p:spPr>
      </p:pic>
      <p:sp>
        <p:nvSpPr>
          <p:cNvPr id="36" name="Google Shape;36;p43"/>
          <p:cNvSpPr txBox="1">
            <a:spLocks noGrp="1"/>
          </p:cNvSpPr>
          <p:nvPr>
            <p:ph type="body" idx="3"/>
          </p:nvPr>
        </p:nvSpPr>
        <p:spPr>
          <a:xfrm>
            <a:off x="7477939" y="5857145"/>
            <a:ext cx="1323749" cy="21340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900"/>
              <a:buNone/>
              <a:defRPr sz="9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43"/>
          <p:cNvSpPr txBox="1">
            <a:spLocks noGrp="1"/>
          </p:cNvSpPr>
          <p:nvPr>
            <p:ph type="body" idx="4"/>
          </p:nvPr>
        </p:nvSpPr>
        <p:spPr>
          <a:xfrm>
            <a:off x="10501266" y="5857145"/>
            <a:ext cx="1323749" cy="21340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900"/>
              <a:buNone/>
              <a:defRPr sz="9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8" name="Google Shape;38;p43"/>
          <p:cNvPicPr preferRelativeResize="0"/>
          <p:nvPr/>
        </p:nvPicPr>
        <p:blipFill rotWithShape="1">
          <a:blip r:embed="rId5">
            <a:alphaModFix/>
          </a:blip>
          <a:srcRect/>
          <a:stretch/>
        </p:blipFill>
        <p:spPr>
          <a:xfrm>
            <a:off x="0" y="0"/>
            <a:ext cx="12192000" cy="61383"/>
          </a:xfrm>
          <a:prstGeom prst="rect">
            <a:avLst/>
          </a:prstGeom>
          <a:noFill/>
          <a:ln>
            <a:noFill/>
          </a:ln>
        </p:spPr>
      </p:pic>
      <p:pic>
        <p:nvPicPr>
          <p:cNvPr id="39" name="Google Shape;39;p43"/>
          <p:cNvPicPr preferRelativeResize="0"/>
          <p:nvPr/>
        </p:nvPicPr>
        <p:blipFill rotWithShape="1">
          <a:blip r:embed="rId6">
            <a:alphaModFix/>
          </a:blip>
          <a:srcRect/>
          <a:stretch/>
        </p:blipFill>
        <p:spPr>
          <a:xfrm>
            <a:off x="8327996" y="6153241"/>
            <a:ext cx="430295" cy="430295"/>
          </a:xfrm>
          <a:prstGeom prst="rect">
            <a:avLst/>
          </a:prstGeom>
          <a:noFill/>
          <a:ln>
            <a:noFill/>
          </a:ln>
        </p:spPr>
      </p:pic>
      <p:pic>
        <p:nvPicPr>
          <p:cNvPr id="40" name="Google Shape;40;p43"/>
          <p:cNvPicPr preferRelativeResize="0"/>
          <p:nvPr/>
        </p:nvPicPr>
        <p:blipFill rotWithShape="1">
          <a:blip r:embed="rId7">
            <a:alphaModFix/>
          </a:blip>
          <a:srcRect/>
          <a:stretch/>
        </p:blipFill>
        <p:spPr>
          <a:xfrm>
            <a:off x="10602376" y="6255386"/>
            <a:ext cx="789065" cy="263021"/>
          </a:xfrm>
          <a:prstGeom prst="rect">
            <a:avLst/>
          </a:prstGeom>
          <a:noFill/>
          <a:ln>
            <a:noFill/>
          </a:ln>
        </p:spPr>
      </p:pic>
      <p:pic>
        <p:nvPicPr>
          <p:cNvPr id="41" name="Google Shape;41;p43"/>
          <p:cNvPicPr preferRelativeResize="0"/>
          <p:nvPr/>
        </p:nvPicPr>
        <p:blipFill rotWithShape="1">
          <a:blip r:embed="rId8">
            <a:alphaModFix/>
          </a:blip>
          <a:srcRect/>
          <a:stretch/>
        </p:blipFill>
        <p:spPr>
          <a:xfrm>
            <a:off x="9819031" y="6165942"/>
            <a:ext cx="295365" cy="438338"/>
          </a:xfrm>
          <a:prstGeom prst="rect">
            <a:avLst/>
          </a:prstGeom>
          <a:noFill/>
          <a:ln>
            <a:noFill/>
          </a:ln>
        </p:spPr>
      </p:pic>
      <p:pic>
        <p:nvPicPr>
          <p:cNvPr id="42" name="Google Shape;42;p43"/>
          <p:cNvPicPr preferRelativeResize="0"/>
          <p:nvPr/>
        </p:nvPicPr>
        <p:blipFill rotWithShape="1">
          <a:blip r:embed="rId9">
            <a:alphaModFix/>
          </a:blip>
          <a:srcRect/>
          <a:stretch/>
        </p:blipFill>
        <p:spPr>
          <a:xfrm>
            <a:off x="8896410" y="6259835"/>
            <a:ext cx="737311" cy="252238"/>
          </a:xfrm>
          <a:prstGeom prst="rect">
            <a:avLst/>
          </a:prstGeom>
          <a:noFill/>
          <a:ln>
            <a:noFill/>
          </a:ln>
        </p:spPr>
      </p:pic>
      <p:pic>
        <p:nvPicPr>
          <p:cNvPr id="43" name="Google Shape;43;p43"/>
          <p:cNvPicPr preferRelativeResize="0"/>
          <p:nvPr/>
        </p:nvPicPr>
        <p:blipFill rotWithShape="1">
          <a:blip r:embed="rId10">
            <a:alphaModFix/>
          </a:blip>
          <a:srcRect/>
          <a:stretch/>
        </p:blipFill>
        <p:spPr>
          <a:xfrm>
            <a:off x="7568029" y="6153242"/>
            <a:ext cx="605213" cy="40347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No Gradient">
  <p:cSld name="Title No Gradient">
    <p:spTree>
      <p:nvGrpSpPr>
        <p:cNvPr id="1" name="Shape 44"/>
        <p:cNvGrpSpPr/>
        <p:nvPr/>
      </p:nvGrpSpPr>
      <p:grpSpPr>
        <a:xfrm>
          <a:off x="0" y="0"/>
          <a:ext cx="0" cy="0"/>
          <a:chOff x="0" y="0"/>
          <a:chExt cx="0" cy="0"/>
        </a:xfrm>
      </p:grpSpPr>
      <p:sp>
        <p:nvSpPr>
          <p:cNvPr id="45" name="Google Shape;45;p44"/>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 name="Google Shape;46;p44"/>
          <p:cNvSpPr/>
          <p:nvPr/>
        </p:nvSpPr>
        <p:spPr>
          <a:xfrm>
            <a:off x="4604273" y="0"/>
            <a:ext cx="7582088" cy="6858000"/>
          </a:xfrm>
          <a:prstGeom prst="rect">
            <a:avLst/>
          </a:prstGeom>
          <a:solidFill>
            <a:schemeClr val="lt1">
              <a:alpha val="8431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7" name="Google Shape;47;p44"/>
          <p:cNvPicPr preferRelativeResize="0"/>
          <p:nvPr/>
        </p:nvPicPr>
        <p:blipFill rotWithShape="1">
          <a:blip r:embed="rId3">
            <a:alphaModFix/>
          </a:blip>
          <a:srcRect/>
          <a:stretch/>
        </p:blipFill>
        <p:spPr>
          <a:xfrm>
            <a:off x="-2346452" y="1946666"/>
            <a:ext cx="15528324" cy="3676067"/>
          </a:xfrm>
          <a:prstGeom prst="rect">
            <a:avLst/>
          </a:prstGeom>
          <a:noFill/>
          <a:ln>
            <a:noFill/>
          </a:ln>
        </p:spPr>
      </p:pic>
      <p:sp>
        <p:nvSpPr>
          <p:cNvPr id="48" name="Google Shape;48;p44"/>
          <p:cNvSpPr txBox="1">
            <a:spLocks noGrp="1"/>
          </p:cNvSpPr>
          <p:nvPr>
            <p:ph type="title"/>
          </p:nvPr>
        </p:nvSpPr>
        <p:spPr>
          <a:xfrm>
            <a:off x="5112743" y="1831938"/>
            <a:ext cx="6278698" cy="1175668"/>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5D266D"/>
              </a:buClr>
              <a:buSzPts val="4100"/>
              <a:buFont typeface="Arial"/>
              <a:buNone/>
              <a:defRPr sz="41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4"/>
          <p:cNvSpPr txBox="1">
            <a:spLocks noGrp="1"/>
          </p:cNvSpPr>
          <p:nvPr>
            <p:ph type="body" idx="1"/>
          </p:nvPr>
        </p:nvSpPr>
        <p:spPr>
          <a:xfrm>
            <a:off x="5112743" y="3253399"/>
            <a:ext cx="6300732" cy="38216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33132"/>
              </a:buClr>
              <a:buSzPts val="2400"/>
              <a:buNone/>
              <a:defRPr sz="24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44"/>
          <p:cNvSpPr txBox="1">
            <a:spLocks noGrp="1"/>
          </p:cNvSpPr>
          <p:nvPr>
            <p:ph type="body" idx="2"/>
          </p:nvPr>
        </p:nvSpPr>
        <p:spPr>
          <a:xfrm>
            <a:off x="5112743" y="3932023"/>
            <a:ext cx="3082925" cy="982877"/>
          </a:xfrm>
          <a:prstGeom prst="rect">
            <a:avLst/>
          </a:prstGeom>
          <a:noFill/>
          <a:ln>
            <a:noFill/>
          </a:ln>
        </p:spPr>
        <p:txBody>
          <a:bodyPr spcFirstLastPara="1" wrap="square" lIns="91425" tIns="45700" rIns="91425" bIns="45700" anchor="t" anchorCtr="0">
            <a:normAutofit/>
          </a:bodyPr>
          <a:lstStyle>
            <a:lvl1pPr marL="457200" lvl="0" indent="-228600" algn="l">
              <a:lnSpc>
                <a:spcPct val="60000"/>
              </a:lnSpc>
              <a:spcBef>
                <a:spcPts val="1000"/>
              </a:spcBef>
              <a:spcAft>
                <a:spcPts val="0"/>
              </a:spcAft>
              <a:buClr>
                <a:srgbClr val="333132"/>
              </a:buClr>
              <a:buSzPts val="1400"/>
              <a:buNone/>
              <a:defRPr sz="14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1" name="Google Shape;51;p44" descr="A picture containing logo&#10;&#10;Description automatically generated"/>
          <p:cNvPicPr preferRelativeResize="0"/>
          <p:nvPr/>
        </p:nvPicPr>
        <p:blipFill rotWithShape="1">
          <a:blip r:embed="rId4">
            <a:alphaModFix/>
          </a:blip>
          <a:srcRect/>
          <a:stretch/>
        </p:blipFill>
        <p:spPr>
          <a:xfrm>
            <a:off x="10421590" y="251557"/>
            <a:ext cx="1483103" cy="803287"/>
          </a:xfrm>
          <a:prstGeom prst="rect">
            <a:avLst/>
          </a:prstGeom>
          <a:noFill/>
          <a:ln>
            <a:noFill/>
          </a:ln>
        </p:spPr>
      </p:pic>
      <p:sp>
        <p:nvSpPr>
          <p:cNvPr id="52" name="Google Shape;52;p44"/>
          <p:cNvSpPr txBox="1">
            <a:spLocks noGrp="1"/>
          </p:cNvSpPr>
          <p:nvPr>
            <p:ph type="body" idx="3"/>
          </p:nvPr>
        </p:nvSpPr>
        <p:spPr>
          <a:xfrm>
            <a:off x="7477939" y="5857145"/>
            <a:ext cx="1323749" cy="21340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900"/>
              <a:buNone/>
              <a:defRPr sz="9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44"/>
          <p:cNvSpPr txBox="1">
            <a:spLocks noGrp="1"/>
          </p:cNvSpPr>
          <p:nvPr>
            <p:ph type="body" idx="4"/>
          </p:nvPr>
        </p:nvSpPr>
        <p:spPr>
          <a:xfrm>
            <a:off x="10501266" y="5857145"/>
            <a:ext cx="1323749" cy="21340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900"/>
              <a:buNone/>
              <a:defRPr sz="900">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4" name="Google Shape;54;p44"/>
          <p:cNvPicPr preferRelativeResize="0"/>
          <p:nvPr/>
        </p:nvPicPr>
        <p:blipFill rotWithShape="1">
          <a:blip r:embed="rId5">
            <a:alphaModFix/>
          </a:blip>
          <a:srcRect/>
          <a:stretch/>
        </p:blipFill>
        <p:spPr>
          <a:xfrm>
            <a:off x="8327996" y="6153241"/>
            <a:ext cx="430295" cy="430295"/>
          </a:xfrm>
          <a:prstGeom prst="rect">
            <a:avLst/>
          </a:prstGeom>
          <a:noFill/>
          <a:ln>
            <a:noFill/>
          </a:ln>
        </p:spPr>
      </p:pic>
      <p:pic>
        <p:nvPicPr>
          <p:cNvPr id="55" name="Google Shape;55;p44"/>
          <p:cNvPicPr preferRelativeResize="0"/>
          <p:nvPr/>
        </p:nvPicPr>
        <p:blipFill rotWithShape="1">
          <a:blip r:embed="rId6">
            <a:alphaModFix/>
          </a:blip>
          <a:srcRect/>
          <a:stretch/>
        </p:blipFill>
        <p:spPr>
          <a:xfrm>
            <a:off x="10602376" y="6255386"/>
            <a:ext cx="789065" cy="263021"/>
          </a:xfrm>
          <a:prstGeom prst="rect">
            <a:avLst/>
          </a:prstGeom>
          <a:noFill/>
          <a:ln>
            <a:noFill/>
          </a:ln>
        </p:spPr>
      </p:pic>
      <p:pic>
        <p:nvPicPr>
          <p:cNvPr id="56" name="Google Shape;56;p44"/>
          <p:cNvPicPr preferRelativeResize="0"/>
          <p:nvPr/>
        </p:nvPicPr>
        <p:blipFill rotWithShape="1">
          <a:blip r:embed="rId7">
            <a:alphaModFix/>
          </a:blip>
          <a:srcRect/>
          <a:stretch/>
        </p:blipFill>
        <p:spPr>
          <a:xfrm>
            <a:off x="9819031" y="6165942"/>
            <a:ext cx="295365" cy="438338"/>
          </a:xfrm>
          <a:prstGeom prst="rect">
            <a:avLst/>
          </a:prstGeom>
          <a:noFill/>
          <a:ln>
            <a:noFill/>
          </a:ln>
        </p:spPr>
      </p:pic>
      <p:pic>
        <p:nvPicPr>
          <p:cNvPr id="57" name="Google Shape;57;p44"/>
          <p:cNvPicPr preferRelativeResize="0"/>
          <p:nvPr/>
        </p:nvPicPr>
        <p:blipFill rotWithShape="1">
          <a:blip r:embed="rId8">
            <a:alphaModFix/>
          </a:blip>
          <a:srcRect/>
          <a:stretch/>
        </p:blipFill>
        <p:spPr>
          <a:xfrm>
            <a:off x="8896410" y="6259835"/>
            <a:ext cx="737311" cy="252238"/>
          </a:xfrm>
          <a:prstGeom prst="rect">
            <a:avLst/>
          </a:prstGeom>
          <a:noFill/>
          <a:ln>
            <a:noFill/>
          </a:ln>
        </p:spPr>
      </p:pic>
      <p:pic>
        <p:nvPicPr>
          <p:cNvPr id="58" name="Google Shape;58;p44"/>
          <p:cNvPicPr preferRelativeResize="0"/>
          <p:nvPr/>
        </p:nvPicPr>
        <p:blipFill rotWithShape="1">
          <a:blip r:embed="rId9">
            <a:alphaModFix/>
          </a:blip>
          <a:srcRect/>
          <a:stretch/>
        </p:blipFill>
        <p:spPr>
          <a:xfrm>
            <a:off x="7568029" y="6153242"/>
            <a:ext cx="605213" cy="40347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s">
  <p:cSld name="Contents">
    <p:bg>
      <p:bgPr>
        <a:solidFill>
          <a:srgbClr val="1B2A4A"/>
        </a:solidFill>
        <a:effectLst/>
      </p:bgPr>
    </p:bg>
    <p:spTree>
      <p:nvGrpSpPr>
        <p:cNvPr id="1" name="Shape 59"/>
        <p:cNvGrpSpPr/>
        <p:nvPr/>
      </p:nvGrpSpPr>
      <p:grpSpPr>
        <a:xfrm>
          <a:off x="0" y="0"/>
          <a:ext cx="0" cy="0"/>
          <a:chOff x="0" y="0"/>
          <a:chExt cx="0" cy="0"/>
        </a:xfrm>
      </p:grpSpPr>
      <p:pic>
        <p:nvPicPr>
          <p:cNvPr id="60" name="Google Shape;60;p45"/>
          <p:cNvPicPr preferRelativeResize="0"/>
          <p:nvPr/>
        </p:nvPicPr>
        <p:blipFill rotWithShape="1">
          <a:blip r:embed="rId2">
            <a:alphaModFix/>
          </a:blip>
          <a:srcRect/>
          <a:stretch/>
        </p:blipFill>
        <p:spPr>
          <a:xfrm>
            <a:off x="-2346452" y="1946666"/>
            <a:ext cx="15528324" cy="3676067"/>
          </a:xfrm>
          <a:prstGeom prst="rect">
            <a:avLst/>
          </a:prstGeom>
          <a:noFill/>
          <a:ln>
            <a:noFill/>
          </a:ln>
        </p:spPr>
      </p:pic>
      <p:sp>
        <p:nvSpPr>
          <p:cNvPr id="61" name="Google Shape;61;p45"/>
          <p:cNvSpPr txBox="1">
            <a:spLocks noGrp="1"/>
          </p:cNvSpPr>
          <p:nvPr>
            <p:ph type="title"/>
          </p:nvPr>
        </p:nvSpPr>
        <p:spPr>
          <a:xfrm>
            <a:off x="5112743" y="1201535"/>
            <a:ext cx="3082925" cy="622504"/>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4100"/>
              <a:buFont typeface="Arial"/>
              <a:buNone/>
              <a:defRPr sz="41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45"/>
          <p:cNvSpPr txBox="1">
            <a:spLocks noGrp="1"/>
          </p:cNvSpPr>
          <p:nvPr>
            <p:ph type="body" idx="1"/>
          </p:nvPr>
        </p:nvSpPr>
        <p:spPr>
          <a:xfrm>
            <a:off x="5112743" y="2142813"/>
            <a:ext cx="6300732" cy="2455789"/>
          </a:xfrm>
          <a:prstGeom prst="rect">
            <a:avLst/>
          </a:prstGeom>
          <a:noFill/>
          <a:ln>
            <a:noFill/>
          </a:ln>
        </p:spPr>
        <p:txBody>
          <a:bodyPr spcFirstLastPara="1" wrap="square" lIns="91425" tIns="45700" rIns="91425" bIns="45700" anchor="t" anchorCtr="0">
            <a:normAutofit/>
          </a:bodyPr>
          <a:lstStyle>
            <a:lvl1pPr marL="457200" lvl="0" indent="-314960" algn="l">
              <a:lnSpc>
                <a:spcPct val="90000"/>
              </a:lnSpc>
              <a:spcBef>
                <a:spcPts val="1000"/>
              </a:spcBef>
              <a:spcAft>
                <a:spcPts val="0"/>
              </a:spcAft>
              <a:buClr>
                <a:schemeClr val="lt1"/>
              </a:buClr>
              <a:buSzPts val="1360"/>
              <a:buFont typeface="Arial"/>
              <a:buChar char="•"/>
              <a:defRPr sz="1700">
                <a:solidFill>
                  <a:schemeClr val="lt1"/>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3" name="Google Shape;63;p45"/>
          <p:cNvPicPr preferRelativeResize="0"/>
          <p:nvPr/>
        </p:nvPicPr>
        <p:blipFill rotWithShape="1">
          <a:blip r:embed="rId3">
            <a:alphaModFix/>
          </a:blip>
          <a:srcRect/>
          <a:stretch/>
        </p:blipFill>
        <p:spPr>
          <a:xfrm>
            <a:off x="10421590" y="251557"/>
            <a:ext cx="1483103" cy="80328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lide Divider Plain">
  <p:cSld name="Slide Divider Plain">
    <p:bg>
      <p:bgPr>
        <a:solidFill>
          <a:srgbClr val="1B2A4A"/>
        </a:solidFill>
        <a:effectLst/>
      </p:bgPr>
    </p:bg>
    <p:spTree>
      <p:nvGrpSpPr>
        <p:cNvPr id="1" name="Shape 64"/>
        <p:cNvGrpSpPr/>
        <p:nvPr/>
      </p:nvGrpSpPr>
      <p:grpSpPr>
        <a:xfrm>
          <a:off x="0" y="0"/>
          <a:ext cx="0" cy="0"/>
          <a:chOff x="0" y="0"/>
          <a:chExt cx="0" cy="0"/>
        </a:xfrm>
      </p:grpSpPr>
      <p:pic>
        <p:nvPicPr>
          <p:cNvPr id="65" name="Google Shape;65;p46"/>
          <p:cNvPicPr preferRelativeResize="0"/>
          <p:nvPr/>
        </p:nvPicPr>
        <p:blipFill rotWithShape="1">
          <a:blip r:embed="rId2">
            <a:alphaModFix/>
          </a:blip>
          <a:srcRect/>
          <a:stretch/>
        </p:blipFill>
        <p:spPr>
          <a:xfrm>
            <a:off x="-2346452" y="1946666"/>
            <a:ext cx="15528324" cy="3676067"/>
          </a:xfrm>
          <a:prstGeom prst="rect">
            <a:avLst/>
          </a:prstGeom>
          <a:noFill/>
          <a:ln>
            <a:noFill/>
          </a:ln>
        </p:spPr>
      </p:pic>
      <p:sp>
        <p:nvSpPr>
          <p:cNvPr id="66" name="Google Shape;66;p46"/>
          <p:cNvSpPr txBox="1">
            <a:spLocks noGrp="1"/>
          </p:cNvSpPr>
          <p:nvPr>
            <p:ph type="title"/>
          </p:nvPr>
        </p:nvSpPr>
        <p:spPr>
          <a:xfrm>
            <a:off x="5112743" y="1201535"/>
            <a:ext cx="3971436" cy="622504"/>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lt1"/>
              </a:buClr>
              <a:buSzPts val="4100"/>
              <a:buFont typeface="Arial"/>
              <a:buNone/>
              <a:defRPr sz="41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7" name="Google Shape;67;p46"/>
          <p:cNvPicPr preferRelativeResize="0"/>
          <p:nvPr/>
        </p:nvPicPr>
        <p:blipFill rotWithShape="1">
          <a:blip r:embed="rId3">
            <a:alphaModFix/>
          </a:blip>
          <a:srcRect/>
          <a:stretch/>
        </p:blipFill>
        <p:spPr>
          <a:xfrm>
            <a:off x="10421590" y="251557"/>
            <a:ext cx="1483103" cy="80328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End Slide">
  <p:cSld name="End Slide">
    <p:bg>
      <p:bgPr>
        <a:solidFill>
          <a:srgbClr val="1B2A4A"/>
        </a:solidFill>
        <a:effectLst/>
      </p:bgPr>
    </p:bg>
    <p:spTree>
      <p:nvGrpSpPr>
        <p:cNvPr id="1" name="Shape 68"/>
        <p:cNvGrpSpPr/>
        <p:nvPr/>
      </p:nvGrpSpPr>
      <p:grpSpPr>
        <a:xfrm>
          <a:off x="0" y="0"/>
          <a:ext cx="0" cy="0"/>
          <a:chOff x="0" y="0"/>
          <a:chExt cx="0" cy="0"/>
        </a:xfrm>
      </p:grpSpPr>
      <p:sp>
        <p:nvSpPr>
          <p:cNvPr id="69" name="Google Shape;69;p47"/>
          <p:cNvSpPr/>
          <p:nvPr/>
        </p:nvSpPr>
        <p:spPr>
          <a:xfrm>
            <a:off x="0" y="5546361"/>
            <a:ext cx="12192000" cy="1311639"/>
          </a:xfrm>
          <a:prstGeom prst="rect">
            <a:avLst/>
          </a:prstGeom>
          <a:solidFill>
            <a:schemeClr val="l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0" name="Google Shape;70;p47"/>
          <p:cNvPicPr preferRelativeResize="0"/>
          <p:nvPr/>
        </p:nvPicPr>
        <p:blipFill rotWithShape="1">
          <a:blip r:embed="rId2">
            <a:alphaModFix/>
          </a:blip>
          <a:srcRect/>
          <a:stretch/>
        </p:blipFill>
        <p:spPr>
          <a:xfrm>
            <a:off x="-2346452" y="602400"/>
            <a:ext cx="15528324" cy="3676067"/>
          </a:xfrm>
          <a:prstGeom prst="rect">
            <a:avLst/>
          </a:prstGeom>
          <a:noFill/>
          <a:ln>
            <a:noFill/>
          </a:ln>
        </p:spPr>
      </p:pic>
      <p:sp>
        <p:nvSpPr>
          <p:cNvPr id="71" name="Google Shape;71;p47"/>
          <p:cNvSpPr txBox="1">
            <a:spLocks noGrp="1"/>
          </p:cNvSpPr>
          <p:nvPr>
            <p:ph type="title"/>
          </p:nvPr>
        </p:nvSpPr>
        <p:spPr>
          <a:xfrm>
            <a:off x="4584883" y="4546600"/>
            <a:ext cx="7701557" cy="622504"/>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lt1"/>
              </a:buClr>
              <a:buSzPts val="3900"/>
              <a:buFont typeface="Arial"/>
              <a:buNone/>
              <a:defRPr sz="39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72" name="Google Shape;72;p47"/>
          <p:cNvPicPr preferRelativeResize="0"/>
          <p:nvPr/>
        </p:nvPicPr>
        <p:blipFill rotWithShape="1">
          <a:blip r:embed="rId3">
            <a:alphaModFix/>
          </a:blip>
          <a:srcRect/>
          <a:stretch/>
        </p:blipFill>
        <p:spPr>
          <a:xfrm>
            <a:off x="10421590" y="251557"/>
            <a:ext cx="1483103" cy="803286"/>
          </a:xfrm>
          <a:prstGeom prst="rect">
            <a:avLst/>
          </a:prstGeom>
          <a:noFill/>
          <a:ln>
            <a:noFill/>
          </a:ln>
        </p:spPr>
      </p:pic>
      <p:sp>
        <p:nvSpPr>
          <p:cNvPr id="73" name="Google Shape;73;p47"/>
          <p:cNvSpPr txBox="1">
            <a:spLocks noGrp="1"/>
          </p:cNvSpPr>
          <p:nvPr>
            <p:ph type="body" idx="1"/>
          </p:nvPr>
        </p:nvSpPr>
        <p:spPr>
          <a:xfrm>
            <a:off x="406598" y="5857145"/>
            <a:ext cx="1323749" cy="21340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900"/>
              <a:buNone/>
              <a:defRPr sz="9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47"/>
          <p:cNvSpPr txBox="1">
            <a:spLocks noGrp="1"/>
          </p:cNvSpPr>
          <p:nvPr>
            <p:ph type="body" idx="2"/>
          </p:nvPr>
        </p:nvSpPr>
        <p:spPr>
          <a:xfrm>
            <a:off x="3745457" y="5857145"/>
            <a:ext cx="1323749" cy="21340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333132"/>
              </a:buClr>
              <a:buSzPts val="900"/>
              <a:buNone/>
              <a:defRPr sz="900">
                <a:solidFill>
                  <a:srgbClr val="333132"/>
                </a:solidFill>
                <a:latin typeface="Arial"/>
                <a:ea typeface="Arial"/>
                <a:cs typeface="Arial"/>
                <a:sym typeface="Arial"/>
              </a:defRPr>
            </a:lvl1pPr>
            <a:lvl2pPr marL="914400" lvl="1" indent="-342900" algn="l">
              <a:lnSpc>
                <a:spcPct val="90000"/>
              </a:lnSpc>
              <a:spcBef>
                <a:spcPts val="500"/>
              </a:spcBef>
              <a:spcAft>
                <a:spcPts val="0"/>
              </a:spcAft>
              <a:buClr>
                <a:srgbClr val="333132"/>
              </a:buClr>
              <a:buSzPts val="1800"/>
              <a:buChar char="•"/>
              <a:defRPr/>
            </a:lvl2pPr>
            <a:lvl3pPr marL="1371600" lvl="2" indent="-342900" algn="l">
              <a:lnSpc>
                <a:spcPct val="90000"/>
              </a:lnSpc>
              <a:spcBef>
                <a:spcPts val="500"/>
              </a:spcBef>
              <a:spcAft>
                <a:spcPts val="0"/>
              </a:spcAft>
              <a:buClr>
                <a:srgbClr val="333132"/>
              </a:buClr>
              <a:buSzPts val="1800"/>
              <a:buChar char="•"/>
              <a:defRPr/>
            </a:lvl3pPr>
            <a:lvl4pPr marL="1828800" lvl="3" indent="-342900" algn="l">
              <a:lnSpc>
                <a:spcPct val="90000"/>
              </a:lnSpc>
              <a:spcBef>
                <a:spcPts val="500"/>
              </a:spcBef>
              <a:spcAft>
                <a:spcPts val="0"/>
              </a:spcAft>
              <a:buClr>
                <a:srgbClr val="333132"/>
              </a:buClr>
              <a:buSzPts val="1800"/>
              <a:buChar char="•"/>
              <a:defRPr/>
            </a:lvl4pPr>
            <a:lvl5pPr marL="2286000" lvl="4" indent="-342900" algn="l">
              <a:lnSpc>
                <a:spcPct val="90000"/>
              </a:lnSpc>
              <a:spcBef>
                <a:spcPts val="500"/>
              </a:spcBef>
              <a:spcAft>
                <a:spcPts val="0"/>
              </a:spcAft>
              <a:buClr>
                <a:srgbClr val="33313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47"/>
          <p:cNvSpPr txBox="1"/>
          <p:nvPr/>
        </p:nvSpPr>
        <p:spPr>
          <a:xfrm>
            <a:off x="6828259" y="5939745"/>
            <a:ext cx="1607403"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dk1"/>
                </a:solidFill>
                <a:latin typeface="Arial"/>
                <a:ea typeface="Arial"/>
                <a:cs typeface="Arial"/>
                <a:sym typeface="Arial"/>
              </a:rPr>
              <a:t>sciencebasedtargets.org</a:t>
            </a:r>
            <a:endParaRPr sz="1400" b="0" i="0" u="none" strike="noStrike" cap="none">
              <a:solidFill>
                <a:srgbClr val="000000"/>
              </a:solidFill>
              <a:latin typeface="Arial"/>
              <a:ea typeface="Arial"/>
              <a:cs typeface="Arial"/>
              <a:sym typeface="Arial"/>
            </a:endParaRPr>
          </a:p>
        </p:txBody>
      </p:sp>
      <p:sp>
        <p:nvSpPr>
          <p:cNvPr id="76" name="Google Shape;76;p47"/>
          <p:cNvSpPr txBox="1"/>
          <p:nvPr/>
        </p:nvSpPr>
        <p:spPr>
          <a:xfrm>
            <a:off x="6850351" y="6229844"/>
            <a:ext cx="158531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dk1"/>
                </a:solidFill>
                <a:latin typeface="Arial"/>
                <a:ea typeface="Arial"/>
                <a:cs typeface="Arial"/>
                <a:sym typeface="Arial"/>
              </a:rPr>
              <a:t>/science-based-targets</a:t>
            </a:r>
            <a:endParaRPr sz="1400" b="0" i="0" u="none" strike="noStrike" cap="none">
              <a:solidFill>
                <a:srgbClr val="000000"/>
              </a:solidFill>
              <a:latin typeface="Arial"/>
              <a:ea typeface="Arial"/>
              <a:cs typeface="Arial"/>
              <a:sym typeface="Arial"/>
            </a:endParaRPr>
          </a:p>
        </p:txBody>
      </p:sp>
      <p:sp>
        <p:nvSpPr>
          <p:cNvPr id="77" name="Google Shape;77;p47"/>
          <p:cNvSpPr txBox="1"/>
          <p:nvPr/>
        </p:nvSpPr>
        <p:spPr>
          <a:xfrm>
            <a:off x="8677853" y="5947875"/>
            <a:ext cx="1226002"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dk1"/>
                </a:solidFill>
                <a:latin typeface="Arial"/>
                <a:ea typeface="Arial"/>
                <a:cs typeface="Arial"/>
                <a:sym typeface="Arial"/>
              </a:rPr>
              <a:t>@ScienceTargets</a:t>
            </a:r>
            <a:endParaRPr sz="1400" b="0" i="0" u="none" strike="noStrike" cap="none">
              <a:solidFill>
                <a:srgbClr val="000000"/>
              </a:solidFill>
              <a:latin typeface="Arial"/>
              <a:ea typeface="Arial"/>
              <a:cs typeface="Arial"/>
              <a:sym typeface="Arial"/>
            </a:endParaRPr>
          </a:p>
        </p:txBody>
      </p:sp>
      <p:sp>
        <p:nvSpPr>
          <p:cNvPr id="78" name="Google Shape;78;p47"/>
          <p:cNvSpPr txBox="1"/>
          <p:nvPr/>
        </p:nvSpPr>
        <p:spPr>
          <a:xfrm>
            <a:off x="10178241" y="5947439"/>
            <a:ext cx="1504485"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dk1"/>
                </a:solidFill>
                <a:latin typeface="Arial"/>
                <a:ea typeface="Arial"/>
                <a:cs typeface="Arial"/>
                <a:sym typeface="Arial"/>
              </a:rPr>
              <a:t>Science Based Targets</a:t>
            </a:r>
            <a:endParaRPr sz="1400" b="0" i="0" u="none" strike="noStrike" cap="none">
              <a:solidFill>
                <a:srgbClr val="000000"/>
              </a:solidFill>
              <a:latin typeface="Arial"/>
              <a:ea typeface="Arial"/>
              <a:cs typeface="Arial"/>
              <a:sym typeface="Arial"/>
            </a:endParaRPr>
          </a:p>
        </p:txBody>
      </p:sp>
      <p:sp>
        <p:nvSpPr>
          <p:cNvPr id="79" name="Google Shape;79;p47"/>
          <p:cNvSpPr txBox="1"/>
          <p:nvPr/>
        </p:nvSpPr>
        <p:spPr>
          <a:xfrm>
            <a:off x="8684292" y="6229844"/>
            <a:ext cx="1960945"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dk1"/>
                </a:solidFill>
                <a:latin typeface="Arial"/>
                <a:ea typeface="Arial"/>
                <a:cs typeface="Arial"/>
                <a:sym typeface="Arial"/>
              </a:rPr>
              <a:t>info@sciencebasedtargets.org</a:t>
            </a:r>
            <a:endParaRPr sz="1400" b="0" i="0" u="none" strike="noStrike" cap="none">
              <a:solidFill>
                <a:srgbClr val="000000"/>
              </a:solidFill>
              <a:latin typeface="Arial"/>
              <a:ea typeface="Arial"/>
              <a:cs typeface="Arial"/>
              <a:sym typeface="Arial"/>
            </a:endParaRPr>
          </a:p>
        </p:txBody>
      </p:sp>
      <p:pic>
        <p:nvPicPr>
          <p:cNvPr id="80" name="Google Shape;80;p47"/>
          <p:cNvPicPr preferRelativeResize="0"/>
          <p:nvPr/>
        </p:nvPicPr>
        <p:blipFill rotWithShape="1">
          <a:blip r:embed="rId4">
            <a:alphaModFix/>
          </a:blip>
          <a:srcRect/>
          <a:stretch/>
        </p:blipFill>
        <p:spPr>
          <a:xfrm>
            <a:off x="8585810" y="6308015"/>
            <a:ext cx="135482" cy="93144"/>
          </a:xfrm>
          <a:prstGeom prst="rect">
            <a:avLst/>
          </a:prstGeom>
          <a:noFill/>
          <a:ln>
            <a:noFill/>
          </a:ln>
        </p:spPr>
      </p:pic>
      <p:pic>
        <p:nvPicPr>
          <p:cNvPr id="81" name="Google Shape;81;p47"/>
          <p:cNvPicPr preferRelativeResize="0"/>
          <p:nvPr/>
        </p:nvPicPr>
        <p:blipFill rotWithShape="1">
          <a:blip r:embed="rId5">
            <a:alphaModFix/>
          </a:blip>
          <a:srcRect/>
          <a:stretch/>
        </p:blipFill>
        <p:spPr>
          <a:xfrm>
            <a:off x="8597483" y="6017248"/>
            <a:ext cx="122780" cy="101611"/>
          </a:xfrm>
          <a:prstGeom prst="rect">
            <a:avLst/>
          </a:prstGeom>
          <a:noFill/>
          <a:ln>
            <a:noFill/>
          </a:ln>
        </p:spPr>
      </p:pic>
      <p:pic>
        <p:nvPicPr>
          <p:cNvPr id="82" name="Google Shape;82;p47"/>
          <p:cNvPicPr preferRelativeResize="0"/>
          <p:nvPr/>
        </p:nvPicPr>
        <p:blipFill rotWithShape="1">
          <a:blip r:embed="rId6">
            <a:alphaModFix/>
          </a:blip>
          <a:srcRect/>
          <a:stretch/>
        </p:blipFill>
        <p:spPr>
          <a:xfrm>
            <a:off x="6743244" y="6285213"/>
            <a:ext cx="135482" cy="135482"/>
          </a:xfrm>
          <a:prstGeom prst="rect">
            <a:avLst/>
          </a:prstGeom>
          <a:noFill/>
          <a:ln>
            <a:noFill/>
          </a:ln>
        </p:spPr>
      </p:pic>
      <p:pic>
        <p:nvPicPr>
          <p:cNvPr id="83" name="Google Shape;83;p47"/>
          <p:cNvPicPr preferRelativeResize="0"/>
          <p:nvPr/>
        </p:nvPicPr>
        <p:blipFill rotWithShape="1">
          <a:blip r:embed="rId7">
            <a:alphaModFix/>
          </a:blip>
          <a:srcRect/>
          <a:stretch/>
        </p:blipFill>
        <p:spPr>
          <a:xfrm>
            <a:off x="6752444" y="6013295"/>
            <a:ext cx="118546" cy="118546"/>
          </a:xfrm>
          <a:prstGeom prst="rect">
            <a:avLst/>
          </a:prstGeom>
          <a:noFill/>
          <a:ln>
            <a:noFill/>
          </a:ln>
        </p:spPr>
      </p:pic>
      <p:pic>
        <p:nvPicPr>
          <p:cNvPr id="84" name="Google Shape;84;p47" descr="A picture containing drawing, clock&#10;&#10;Description automatically generated"/>
          <p:cNvPicPr preferRelativeResize="0"/>
          <p:nvPr/>
        </p:nvPicPr>
        <p:blipFill rotWithShape="1">
          <a:blip r:embed="rId8">
            <a:alphaModFix/>
          </a:blip>
          <a:srcRect/>
          <a:stretch/>
        </p:blipFill>
        <p:spPr>
          <a:xfrm>
            <a:off x="10042851" y="6007038"/>
            <a:ext cx="175638" cy="122090"/>
          </a:xfrm>
          <a:prstGeom prst="rect">
            <a:avLst/>
          </a:prstGeom>
          <a:noFill/>
          <a:ln>
            <a:noFill/>
          </a:ln>
        </p:spPr>
      </p:pic>
      <p:pic>
        <p:nvPicPr>
          <p:cNvPr id="85" name="Google Shape;85;p47"/>
          <p:cNvPicPr preferRelativeResize="0"/>
          <p:nvPr/>
        </p:nvPicPr>
        <p:blipFill rotWithShape="1">
          <a:blip r:embed="rId9">
            <a:alphaModFix/>
          </a:blip>
          <a:srcRect/>
          <a:stretch/>
        </p:blipFill>
        <p:spPr>
          <a:xfrm>
            <a:off x="1255465" y="6153241"/>
            <a:ext cx="430295" cy="430295"/>
          </a:xfrm>
          <a:prstGeom prst="rect">
            <a:avLst/>
          </a:prstGeom>
          <a:noFill/>
          <a:ln>
            <a:noFill/>
          </a:ln>
        </p:spPr>
      </p:pic>
      <p:pic>
        <p:nvPicPr>
          <p:cNvPr id="86" name="Google Shape;86;p47"/>
          <p:cNvPicPr preferRelativeResize="0"/>
          <p:nvPr/>
        </p:nvPicPr>
        <p:blipFill rotWithShape="1">
          <a:blip r:embed="rId10">
            <a:alphaModFix/>
          </a:blip>
          <a:srcRect/>
          <a:stretch/>
        </p:blipFill>
        <p:spPr>
          <a:xfrm>
            <a:off x="3821945" y="6255386"/>
            <a:ext cx="789065" cy="263021"/>
          </a:xfrm>
          <a:prstGeom prst="rect">
            <a:avLst/>
          </a:prstGeom>
          <a:noFill/>
          <a:ln>
            <a:noFill/>
          </a:ln>
        </p:spPr>
      </p:pic>
      <p:pic>
        <p:nvPicPr>
          <p:cNvPr id="87" name="Google Shape;87;p47"/>
          <p:cNvPicPr preferRelativeResize="0"/>
          <p:nvPr/>
        </p:nvPicPr>
        <p:blipFill rotWithShape="1">
          <a:blip r:embed="rId11">
            <a:alphaModFix/>
          </a:blip>
          <a:srcRect/>
          <a:stretch/>
        </p:blipFill>
        <p:spPr>
          <a:xfrm>
            <a:off x="2746500" y="6165942"/>
            <a:ext cx="295365" cy="438338"/>
          </a:xfrm>
          <a:prstGeom prst="rect">
            <a:avLst/>
          </a:prstGeom>
          <a:noFill/>
          <a:ln>
            <a:noFill/>
          </a:ln>
        </p:spPr>
      </p:pic>
      <p:pic>
        <p:nvPicPr>
          <p:cNvPr id="88" name="Google Shape;88;p47"/>
          <p:cNvPicPr preferRelativeResize="0"/>
          <p:nvPr/>
        </p:nvPicPr>
        <p:blipFill rotWithShape="1">
          <a:blip r:embed="rId12">
            <a:alphaModFix/>
          </a:blip>
          <a:srcRect/>
          <a:stretch/>
        </p:blipFill>
        <p:spPr>
          <a:xfrm>
            <a:off x="1823879" y="6259835"/>
            <a:ext cx="737311" cy="252238"/>
          </a:xfrm>
          <a:prstGeom prst="rect">
            <a:avLst/>
          </a:prstGeom>
          <a:noFill/>
          <a:ln>
            <a:noFill/>
          </a:ln>
        </p:spPr>
      </p:pic>
      <p:pic>
        <p:nvPicPr>
          <p:cNvPr id="89" name="Google Shape;89;p47"/>
          <p:cNvPicPr preferRelativeResize="0"/>
          <p:nvPr/>
        </p:nvPicPr>
        <p:blipFill rotWithShape="1">
          <a:blip r:embed="rId13">
            <a:alphaModFix/>
          </a:blip>
          <a:srcRect/>
          <a:stretch/>
        </p:blipFill>
        <p:spPr>
          <a:xfrm>
            <a:off x="495498" y="6153242"/>
            <a:ext cx="605213" cy="40347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theme" Target="../theme/theme2.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5D266D"/>
              </a:buClr>
              <a:buSzPts val="3200"/>
              <a:buFont typeface="Arial"/>
              <a:buNone/>
              <a:defRPr sz="3200" b="0" i="0" u="none" strike="noStrike" cap="none">
                <a:solidFill>
                  <a:srgbClr val="5D266D"/>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333132"/>
              </a:buClr>
              <a:buSzPts val="2800"/>
              <a:buFont typeface="Arial"/>
              <a:buChar char="•"/>
              <a:defRPr sz="2800" b="0" i="0" u="none" strike="noStrike" cap="none">
                <a:solidFill>
                  <a:srgbClr val="333132"/>
                </a:solidFill>
                <a:latin typeface="Calibri"/>
                <a:ea typeface="Calibri"/>
                <a:cs typeface="Calibri"/>
                <a:sym typeface="Calibri"/>
              </a:defRPr>
            </a:lvl1pPr>
            <a:lvl2pPr marL="914400" marR="0" lvl="1" indent="-381000" algn="l" rtl="0">
              <a:lnSpc>
                <a:spcPct val="90000"/>
              </a:lnSpc>
              <a:spcBef>
                <a:spcPts val="500"/>
              </a:spcBef>
              <a:spcAft>
                <a:spcPts val="0"/>
              </a:spcAft>
              <a:buClr>
                <a:srgbClr val="333132"/>
              </a:buClr>
              <a:buSzPts val="2400"/>
              <a:buFont typeface="Arial"/>
              <a:buChar char="•"/>
              <a:defRPr sz="2400" b="0" i="0" u="none" strike="noStrike" cap="none">
                <a:solidFill>
                  <a:srgbClr val="333132"/>
                </a:solidFill>
                <a:latin typeface="Calibri"/>
                <a:ea typeface="Calibri"/>
                <a:cs typeface="Calibri"/>
                <a:sym typeface="Calibri"/>
              </a:defRPr>
            </a:lvl2pPr>
            <a:lvl3pPr marL="1371600" marR="0" lvl="2" indent="-355600" algn="l" rtl="0">
              <a:lnSpc>
                <a:spcPct val="90000"/>
              </a:lnSpc>
              <a:spcBef>
                <a:spcPts val="500"/>
              </a:spcBef>
              <a:spcAft>
                <a:spcPts val="0"/>
              </a:spcAft>
              <a:buClr>
                <a:srgbClr val="333132"/>
              </a:buClr>
              <a:buSzPts val="2000"/>
              <a:buFont typeface="Arial"/>
              <a:buChar char="•"/>
              <a:defRPr sz="2000" b="0" i="0" u="none" strike="noStrike" cap="none">
                <a:solidFill>
                  <a:srgbClr val="333132"/>
                </a:solidFill>
                <a:latin typeface="Calibri"/>
                <a:ea typeface="Calibri"/>
                <a:cs typeface="Calibri"/>
                <a:sym typeface="Calibri"/>
              </a:defRPr>
            </a:lvl3pPr>
            <a:lvl4pPr marL="1828800" marR="0" lvl="3" indent="-342900" algn="l" rtl="0">
              <a:lnSpc>
                <a:spcPct val="90000"/>
              </a:lnSpc>
              <a:spcBef>
                <a:spcPts val="500"/>
              </a:spcBef>
              <a:spcAft>
                <a:spcPts val="0"/>
              </a:spcAft>
              <a:buClr>
                <a:srgbClr val="333132"/>
              </a:buClr>
              <a:buSzPts val="1800"/>
              <a:buFont typeface="Arial"/>
              <a:buChar char="•"/>
              <a:defRPr sz="1800" b="0" i="0" u="none" strike="noStrike" cap="none">
                <a:solidFill>
                  <a:srgbClr val="333132"/>
                </a:solidFill>
                <a:latin typeface="Calibri"/>
                <a:ea typeface="Calibri"/>
                <a:cs typeface="Calibri"/>
                <a:sym typeface="Calibri"/>
              </a:defRPr>
            </a:lvl4pPr>
            <a:lvl5pPr marL="2286000" marR="0" lvl="4" indent="-342900" algn="l" rtl="0">
              <a:lnSpc>
                <a:spcPct val="90000"/>
              </a:lnSpc>
              <a:spcBef>
                <a:spcPts val="500"/>
              </a:spcBef>
              <a:spcAft>
                <a:spcPts val="0"/>
              </a:spcAft>
              <a:buClr>
                <a:srgbClr val="333132"/>
              </a:buClr>
              <a:buSzPts val="1800"/>
              <a:buFont typeface="Arial"/>
              <a:buChar char="•"/>
              <a:defRPr sz="1800" b="0" i="0" u="none" strike="noStrike" cap="none">
                <a:solidFill>
                  <a:srgbClr val="333132"/>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97" r:id="rId2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040D88D-F3FF-41F8-8C42-4DE6CD7A64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B6CE82A-E78A-4589-8036-FED1E9C9CD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2689175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Lst>
  <p:hf hdr="0" dt="0"/>
  <p:txStyles>
    <p:titleStyle>
      <a:lvl1pPr algn="l" defTabSz="914400" rtl="0" eaLnBrk="1" latinLnBrk="0" hangingPunct="1">
        <a:lnSpc>
          <a:spcPct val="90000"/>
        </a:lnSpc>
        <a:spcBef>
          <a:spcPct val="0"/>
        </a:spcBef>
        <a:buNone/>
        <a:defRPr sz="3200" kern="1200">
          <a:solidFill>
            <a:srgbClr val="5D266D"/>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13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36.png"/><Relationship Id="rId7" Type="http://schemas.openxmlformats.org/officeDocument/2006/relationships/image" Target="../media/image38.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23.png"/><Relationship Id="rId10" Type="http://schemas.openxmlformats.org/officeDocument/2006/relationships/image" Target="../media/image41.png"/><Relationship Id="rId4" Type="http://schemas.openxmlformats.org/officeDocument/2006/relationships/image" Target="../media/image1.png"/><Relationship Id="rId9" Type="http://schemas.openxmlformats.org/officeDocument/2006/relationships/image" Target="../media/image40.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66.png"/></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1.png"/><Relationship Id="rId7" Type="http://schemas.openxmlformats.org/officeDocument/2006/relationships/image" Target="../media/image43.jpg"/><Relationship Id="rId2" Type="http://schemas.openxmlformats.org/officeDocument/2006/relationships/image" Target="../media/image36.png"/><Relationship Id="rId1" Type="http://schemas.openxmlformats.org/officeDocument/2006/relationships/slideLayout" Target="../slideLayouts/slideLayout24.xml"/><Relationship Id="rId6" Type="http://schemas.openxmlformats.org/officeDocument/2006/relationships/image" Target="../media/image42.jpg"/><Relationship Id="rId5" Type="http://schemas.openxmlformats.org/officeDocument/2006/relationships/image" Target="../media/image20.png"/><Relationship Id="rId4" Type="http://schemas.openxmlformats.org/officeDocument/2006/relationships/image" Target="../media/image23.png"/><Relationship Id="rId9" Type="http://schemas.openxmlformats.org/officeDocument/2006/relationships/image" Target="../media/image40.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hyperlink" Target="mailto:Paulina.Tarrant@sciencebasedtargets.org" TargetMode="External"/><Relationship Id="rId4" Type="http://schemas.openxmlformats.org/officeDocument/2006/relationships/hyperlink" Target="https://sciencebasedtargets.org/net-zero"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hyperlink" Target="https://sciencebasedtargets.org/net-zero" TargetMode="External"/><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hyperlink" Target="mailto:Paulina.Tarrant@sciencebasedtargets.org" TargetMode="External"/></Relationships>
</file>

<file path=ppt/slides/_rels/slide3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74.png"/><Relationship Id="rId3" Type="http://schemas.openxmlformats.org/officeDocument/2006/relationships/image" Target="../media/image7.png"/><Relationship Id="rId7" Type="http://schemas.openxmlformats.org/officeDocument/2006/relationships/image" Target="../media/image15.png"/><Relationship Id="rId12"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11.png"/><Relationship Id="rId5" Type="http://schemas.openxmlformats.org/officeDocument/2006/relationships/image" Target="../media/image13.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17.png"/><Relationship Id="rId14" Type="http://schemas.openxmlformats.org/officeDocument/2006/relationships/image" Target="../media/image75.pn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slideLayout" Target="../slideLayouts/slideLayout48.xml"/><Relationship Id="rId5" Type="http://schemas.openxmlformats.org/officeDocument/2006/relationships/image" Target="../media/image45.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6.jpg"/></Relationships>
</file>

<file path=ppt/slides/_rels/slide9.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0" name="Google Shape;270;p1" descr="Reflection of city at dusk on mirrored building"/>
          <p:cNvPicPr preferRelativeResize="0"/>
          <p:nvPr/>
        </p:nvPicPr>
        <p:blipFill rotWithShape="1">
          <a:blip r:embed="rId3">
            <a:alphaModFix/>
          </a:blip>
          <a:srcRect l="1318" r="1318" b="16729"/>
          <a:stretch/>
        </p:blipFill>
        <p:spPr>
          <a:xfrm>
            <a:off x="0" y="0"/>
            <a:ext cx="12192000" cy="6858000"/>
          </a:xfrm>
          <a:prstGeom prst="rect">
            <a:avLst/>
          </a:prstGeom>
          <a:noFill/>
          <a:ln>
            <a:noFill/>
          </a:ln>
        </p:spPr>
      </p:pic>
      <p:sp>
        <p:nvSpPr>
          <p:cNvPr id="271" name="Google Shape;271;p1"/>
          <p:cNvSpPr txBox="1"/>
          <p:nvPr/>
        </p:nvSpPr>
        <p:spPr>
          <a:xfrm>
            <a:off x="10147299" y="6553955"/>
            <a:ext cx="1757393" cy="236528"/>
          </a:xfrm>
          <a:prstGeom prst="rect">
            <a:avLst/>
          </a:prstGeom>
          <a:noFill/>
          <a:ln>
            <a:noFill/>
          </a:ln>
        </p:spPr>
        <p:txBody>
          <a:bodyPr spcFirstLastPara="1" wrap="square" lIns="91425" tIns="45700" rIns="91425" bIns="45700" anchor="t" anchorCtr="0">
            <a:normAutofit/>
          </a:bodyPr>
          <a:lstStyle/>
          <a:p>
            <a:pPr marL="0" marR="0" lvl="0" indent="0" algn="r" rtl="0">
              <a:lnSpc>
                <a:spcPct val="70000"/>
              </a:lnSpc>
              <a:spcBef>
                <a:spcPts val="0"/>
              </a:spcBef>
              <a:spcAft>
                <a:spcPts val="0"/>
              </a:spcAft>
              <a:buClr>
                <a:schemeClr val="lt1"/>
              </a:buClr>
              <a:buSzPts val="1036"/>
              <a:buFont typeface="Arial"/>
              <a:buNone/>
            </a:pPr>
            <a:r>
              <a:rPr lang="en-GB" sz="1295" b="1" i="1" u="none" strike="noStrike" cap="none">
                <a:solidFill>
                  <a:schemeClr val="lt1"/>
                </a:solidFill>
                <a:latin typeface="Arial"/>
                <a:ea typeface="Arial"/>
                <a:cs typeface="Arial"/>
                <a:sym typeface="Arial"/>
              </a:rPr>
              <a:t>Version 1.0</a:t>
            </a:r>
            <a:endParaRPr sz="1400" b="0" i="0" u="none" strike="noStrike" cap="none">
              <a:solidFill>
                <a:srgbClr val="000000"/>
              </a:solidFill>
              <a:latin typeface="Arial"/>
              <a:ea typeface="Arial"/>
              <a:cs typeface="Arial"/>
              <a:sym typeface="Arial"/>
            </a:endParaRPr>
          </a:p>
        </p:txBody>
      </p:sp>
      <p:pic>
        <p:nvPicPr>
          <p:cNvPr id="272" name="Google Shape;272;p1"/>
          <p:cNvPicPr preferRelativeResize="0"/>
          <p:nvPr/>
        </p:nvPicPr>
        <p:blipFill rotWithShape="1">
          <a:blip r:embed="rId4">
            <a:alphaModFix/>
          </a:blip>
          <a:srcRect/>
          <a:stretch/>
        </p:blipFill>
        <p:spPr>
          <a:xfrm>
            <a:off x="0" y="0"/>
            <a:ext cx="12192000" cy="61383"/>
          </a:xfrm>
          <a:prstGeom prst="rect">
            <a:avLst/>
          </a:prstGeom>
          <a:noFill/>
          <a:ln>
            <a:noFill/>
          </a:ln>
        </p:spPr>
      </p:pic>
      <p:sp>
        <p:nvSpPr>
          <p:cNvPr id="273" name="Google Shape;273;p1"/>
          <p:cNvSpPr txBox="1"/>
          <p:nvPr/>
        </p:nvSpPr>
        <p:spPr>
          <a:xfrm>
            <a:off x="-114301" y="6553955"/>
            <a:ext cx="1757393" cy="236528"/>
          </a:xfrm>
          <a:prstGeom prst="rect">
            <a:avLst/>
          </a:prstGeom>
          <a:noFill/>
          <a:ln>
            <a:noFill/>
          </a:ln>
        </p:spPr>
        <p:txBody>
          <a:bodyPr spcFirstLastPara="1" wrap="square" lIns="91425" tIns="45700" rIns="91425" bIns="45700" anchor="t" anchorCtr="0">
            <a:normAutofit/>
          </a:bodyPr>
          <a:lstStyle/>
          <a:p>
            <a:pPr marL="0" marR="0" lvl="0" indent="0" algn="r" rtl="0">
              <a:lnSpc>
                <a:spcPct val="70000"/>
              </a:lnSpc>
              <a:spcBef>
                <a:spcPts val="0"/>
              </a:spcBef>
              <a:spcAft>
                <a:spcPts val="0"/>
              </a:spcAft>
              <a:buClr>
                <a:schemeClr val="lt1"/>
              </a:buClr>
              <a:buSzPts val="1036"/>
              <a:buFont typeface="Arial"/>
              <a:buNone/>
            </a:pPr>
            <a:r>
              <a:rPr lang="en-GB" sz="1295" b="1" i="1" u="none" strike="noStrike" cap="none">
                <a:solidFill>
                  <a:schemeClr val="lt1"/>
                </a:solidFill>
                <a:latin typeface="Arial"/>
                <a:ea typeface="Arial"/>
                <a:cs typeface="Arial"/>
                <a:sym typeface="Arial"/>
              </a:rPr>
              <a:t>January, 2021</a:t>
            </a:r>
            <a:endParaRPr sz="1400" b="0" i="0" u="none" strike="noStrike" cap="none">
              <a:solidFill>
                <a:srgbClr val="000000"/>
              </a:solidFill>
              <a:latin typeface="Arial"/>
              <a:ea typeface="Arial"/>
              <a:cs typeface="Arial"/>
              <a:sym typeface="Arial"/>
            </a:endParaRPr>
          </a:p>
        </p:txBody>
      </p:sp>
      <p:pic>
        <p:nvPicPr>
          <p:cNvPr id="274" name="Google Shape;274;p1"/>
          <p:cNvPicPr preferRelativeResize="0"/>
          <p:nvPr/>
        </p:nvPicPr>
        <p:blipFill rotWithShape="1">
          <a:blip r:embed="rId5">
            <a:alphaModFix/>
          </a:blip>
          <a:srcRect l="12010" r="20895"/>
          <a:stretch/>
        </p:blipFill>
        <p:spPr>
          <a:xfrm>
            <a:off x="0" y="1278133"/>
            <a:ext cx="12192000" cy="4301734"/>
          </a:xfrm>
          <a:prstGeom prst="rect">
            <a:avLst/>
          </a:prstGeom>
          <a:noFill/>
          <a:ln>
            <a:noFill/>
          </a:ln>
        </p:spPr>
      </p:pic>
      <p:pic>
        <p:nvPicPr>
          <p:cNvPr id="275" name="Google Shape;275;p1"/>
          <p:cNvPicPr preferRelativeResize="0"/>
          <p:nvPr/>
        </p:nvPicPr>
        <p:blipFill rotWithShape="1">
          <a:blip r:embed="rId6">
            <a:alphaModFix/>
          </a:blip>
          <a:srcRect/>
          <a:stretch/>
        </p:blipFill>
        <p:spPr>
          <a:xfrm>
            <a:off x="10421590" y="251557"/>
            <a:ext cx="1483103" cy="803286"/>
          </a:xfrm>
          <a:prstGeom prst="rect">
            <a:avLst/>
          </a:prstGeom>
          <a:noFill/>
          <a:ln>
            <a:noFill/>
          </a:ln>
        </p:spPr>
      </p:pic>
      <p:sp>
        <p:nvSpPr>
          <p:cNvPr id="276" name="Google Shape;276;p1"/>
          <p:cNvSpPr txBox="1"/>
          <p:nvPr/>
        </p:nvSpPr>
        <p:spPr>
          <a:xfrm>
            <a:off x="6351234" y="4000380"/>
            <a:ext cx="6552438" cy="1484166"/>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8600"/>
              <a:buFont typeface="Arial"/>
              <a:buNone/>
            </a:pPr>
            <a:r>
              <a:rPr lang="en-GB" sz="8600" b="1" i="0" u="none" strike="noStrike" cap="none">
                <a:solidFill>
                  <a:schemeClr val="lt1"/>
                </a:solidFill>
                <a:latin typeface="Arial"/>
                <a:ea typeface="Arial"/>
                <a:cs typeface="Arial"/>
                <a:sym typeface="Arial"/>
              </a:rPr>
              <a:t>NET-ZERO</a:t>
            </a:r>
            <a:endParaRPr sz="8600" b="1" i="0" u="none" strike="noStrike" cap="none">
              <a:solidFill>
                <a:schemeClr val="lt1"/>
              </a:solidFill>
              <a:latin typeface="Arial"/>
              <a:ea typeface="Arial"/>
              <a:cs typeface="Arial"/>
              <a:sym typeface="Arial"/>
            </a:endParaRPr>
          </a:p>
        </p:txBody>
      </p:sp>
      <p:sp>
        <p:nvSpPr>
          <p:cNvPr id="277" name="Google Shape;277;p1"/>
          <p:cNvSpPr txBox="1"/>
          <p:nvPr/>
        </p:nvSpPr>
        <p:spPr>
          <a:xfrm>
            <a:off x="6332734" y="3831427"/>
            <a:ext cx="7282609" cy="39351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F2F2F2"/>
              </a:buClr>
              <a:buSzPts val="2100"/>
              <a:buFont typeface="Arial"/>
              <a:buNone/>
            </a:pPr>
            <a:r>
              <a:rPr lang="en-GB" sz="2400" b="1" i="0" u="none" strike="noStrike" cap="none">
                <a:solidFill>
                  <a:srgbClr val="F2F2F2"/>
                </a:solidFill>
                <a:latin typeface="Arial"/>
                <a:ea typeface="Arial"/>
                <a:cs typeface="Arial"/>
                <a:sym typeface="Arial"/>
              </a:rPr>
              <a:t>SCIENCE BASED TARGETS INITIATIVE</a:t>
            </a:r>
            <a:endParaRPr sz="1600" b="0" i="0" u="none" strike="noStrike" cap="none">
              <a:solidFill>
                <a:srgbClr val="000000"/>
              </a:solidFill>
              <a:latin typeface="Arial"/>
              <a:ea typeface="Arial"/>
              <a:cs typeface="Arial"/>
              <a:sym typeface="Arial"/>
            </a:endParaRPr>
          </a:p>
        </p:txBody>
      </p:sp>
      <p:sp>
        <p:nvSpPr>
          <p:cNvPr id="278" name="Google Shape;278;p1"/>
          <p:cNvSpPr txBox="1"/>
          <p:nvPr/>
        </p:nvSpPr>
        <p:spPr>
          <a:xfrm>
            <a:off x="4833728" y="6553955"/>
            <a:ext cx="2524544" cy="236528"/>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1100"/>
              <a:buFont typeface="Arial"/>
              <a:buNone/>
            </a:pPr>
            <a:r>
              <a:rPr lang="en-GB" sz="1100" b="0" i="0" u="none" strike="noStrike" cap="none">
                <a:solidFill>
                  <a:schemeClr val="lt1"/>
                </a:solidFill>
                <a:latin typeface="Century Gothic"/>
                <a:ea typeface="Century Gothic"/>
                <a:cs typeface="Century Gothic"/>
                <a:sym typeface="Century Gothic"/>
              </a:rPr>
              <a:t>Public Consultation</a:t>
            </a:r>
            <a:endParaRPr sz="1400" b="0" i="0" u="none" strike="noStrike" cap="none">
              <a:solidFill>
                <a:srgbClr val="000000"/>
              </a:solidFill>
              <a:latin typeface="Arial"/>
              <a:ea typeface="Arial"/>
              <a:cs typeface="Arial"/>
              <a:sym typeface="Arial"/>
            </a:endParaRPr>
          </a:p>
        </p:txBody>
      </p:sp>
      <p:sp>
        <p:nvSpPr>
          <p:cNvPr id="279" name="Google Shape;279;p1"/>
          <p:cNvSpPr txBox="1"/>
          <p:nvPr/>
        </p:nvSpPr>
        <p:spPr>
          <a:xfrm>
            <a:off x="5905041" y="5538768"/>
            <a:ext cx="6221062" cy="393513"/>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lt1"/>
              </a:buClr>
              <a:buSzPts val="2400"/>
              <a:buFont typeface="Arial"/>
              <a:buNone/>
            </a:pPr>
            <a:r>
              <a:rPr lang="en-GB" sz="4400" b="0" i="0" u="none" strike="noStrike" cap="none">
                <a:solidFill>
                  <a:schemeClr val="lt1"/>
                </a:solidFill>
                <a:latin typeface="Arial Narrow"/>
                <a:ea typeface="Arial Narrow"/>
                <a:cs typeface="Arial Narrow"/>
                <a:sym typeface="Arial Narrow"/>
              </a:rPr>
              <a:t>CORPORATE STANDARD</a:t>
            </a:r>
            <a:endParaRPr sz="2800" b="0" i="0" u="none" strike="noStrike" cap="non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9"/>
          <p:cNvSpPr txBox="1">
            <a:spLocks noGrp="1"/>
          </p:cNvSpPr>
          <p:nvPr>
            <p:ph type="title"/>
          </p:nvPr>
        </p:nvSpPr>
        <p:spPr>
          <a:xfrm>
            <a:off x="340283" y="298756"/>
            <a:ext cx="53112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INTRODUCTION</a:t>
            </a:r>
            <a:endParaRPr/>
          </a:p>
        </p:txBody>
      </p:sp>
      <p:sp>
        <p:nvSpPr>
          <p:cNvPr id="397" name="Google Shape;397;p9"/>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About the SBTi – Our progress to date</a:t>
            </a:r>
            <a:endParaRPr/>
          </a:p>
        </p:txBody>
      </p:sp>
      <p:sp>
        <p:nvSpPr>
          <p:cNvPr id="398" name="Google Shape;398;p9"/>
          <p:cNvSpPr txBox="1"/>
          <p:nvPr/>
        </p:nvSpPr>
        <p:spPr>
          <a:xfrm>
            <a:off x="340283" y="2082137"/>
            <a:ext cx="5149789" cy="329320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600"/>
              <a:buFont typeface="Arial"/>
              <a:buNone/>
            </a:pPr>
            <a:r>
              <a:rPr lang="en-GB" sz="1600" b="1" i="0" u="none" strike="noStrike" cap="none">
                <a:solidFill>
                  <a:srgbClr val="42A5EA"/>
                </a:solidFill>
                <a:latin typeface="Arial"/>
                <a:ea typeface="Arial"/>
                <a:cs typeface="Arial"/>
                <a:sym typeface="Arial"/>
              </a:rPr>
              <a:t>Corporate ambition is rising, with 1.5C the new normal.</a:t>
            </a:r>
            <a:endParaRPr sz="1600" b="1" i="0" u="none" strike="noStrike" cap="none">
              <a:solidFill>
                <a:srgbClr val="3E5165"/>
              </a:solidFill>
              <a:latin typeface="Arial"/>
              <a:ea typeface="Arial"/>
              <a:cs typeface="Arial"/>
              <a:sym typeface="Arial"/>
            </a:endParaRPr>
          </a:p>
          <a:p>
            <a:pPr marL="285750" marR="0" lvl="0" indent="-184150" algn="just" rtl="0">
              <a:lnSpc>
                <a:spcPct val="100000"/>
              </a:lnSpc>
              <a:spcBef>
                <a:spcPts val="0"/>
              </a:spcBef>
              <a:spcAft>
                <a:spcPts val="0"/>
              </a:spcAft>
              <a:buClr>
                <a:srgbClr val="7030A0"/>
              </a:buClr>
              <a:buSzPts val="1600"/>
              <a:buFont typeface="Arial"/>
              <a:buNone/>
            </a:pPr>
            <a:endParaRPr sz="1600" b="1" i="0" u="none" strike="noStrike" cap="none">
              <a:solidFill>
                <a:srgbClr val="3E5165"/>
              </a:solidFill>
              <a:latin typeface="Arial"/>
              <a:ea typeface="Arial"/>
              <a:cs typeface="Arial"/>
              <a:sym typeface="Arial"/>
            </a:endParaRPr>
          </a:p>
          <a:p>
            <a:pPr marL="285750" marR="0" lvl="0" indent="-285750" algn="just" rtl="0">
              <a:lnSpc>
                <a:spcPct val="100000"/>
              </a:lnSpc>
              <a:spcBef>
                <a:spcPts val="0"/>
              </a:spcBef>
              <a:spcAft>
                <a:spcPts val="0"/>
              </a:spcAft>
              <a:buClr>
                <a:srgbClr val="7030A0"/>
              </a:buClr>
              <a:buSzPts val="1600"/>
              <a:buFont typeface="Arial"/>
              <a:buChar char="►"/>
            </a:pPr>
            <a:r>
              <a:rPr lang="en-GB" sz="1600" b="0" i="0" u="none" strike="noStrike" cap="none">
                <a:solidFill>
                  <a:srgbClr val="3E5165"/>
                </a:solidFill>
                <a:latin typeface="Arial"/>
                <a:ea typeface="Arial"/>
                <a:cs typeface="Arial"/>
                <a:sym typeface="Arial"/>
              </a:rPr>
              <a:t>41% of all companies with science based targets have 1.5°C-aligned scope 1 and 2 targets - now the most popular temperature classification. </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7030A0"/>
              </a:buClr>
              <a:buSzPts val="1600"/>
              <a:buFont typeface="Arial"/>
              <a:buChar char="►"/>
            </a:pPr>
            <a:r>
              <a:rPr lang="en-GB" sz="1600" b="0" i="0" u="none" strike="noStrike" cap="none">
                <a:solidFill>
                  <a:srgbClr val="3E5165"/>
                </a:solidFill>
                <a:latin typeface="Arial"/>
                <a:ea typeface="Arial"/>
                <a:cs typeface="Arial"/>
                <a:sym typeface="Arial"/>
              </a:rPr>
              <a:t>Hundreds of companies have now committed to achieving net-zero emissions by 2050 through the SBTi’s Business Ambition for 1.5°C campaign. To back up their long-term vision and deliver large-scale emissions reductions in the shorter term, these companies are committing to 1.5°C-aligned targets across their whole value chain. </a:t>
            </a:r>
            <a:endParaRPr sz="1400" b="0" i="0" u="none" strike="noStrike" cap="none">
              <a:solidFill>
                <a:srgbClr val="000000"/>
              </a:solidFill>
              <a:latin typeface="Arial"/>
              <a:ea typeface="Arial"/>
              <a:cs typeface="Arial"/>
              <a:sym typeface="Arial"/>
            </a:endParaRPr>
          </a:p>
        </p:txBody>
      </p:sp>
      <p:pic>
        <p:nvPicPr>
          <p:cNvPr id="399" name="Google Shape;399;p9"/>
          <p:cNvPicPr preferRelativeResize="0"/>
          <p:nvPr/>
        </p:nvPicPr>
        <p:blipFill rotWithShape="1">
          <a:blip r:embed="rId3">
            <a:alphaModFix/>
          </a:blip>
          <a:srcRect/>
          <a:stretch/>
        </p:blipFill>
        <p:spPr>
          <a:xfrm>
            <a:off x="6007974" y="2082137"/>
            <a:ext cx="5715000" cy="3190875"/>
          </a:xfrm>
          <a:prstGeom prst="rect">
            <a:avLst/>
          </a:prstGeom>
          <a:solidFill>
            <a:srgbClr val="ECECEC"/>
          </a:solidFill>
          <a:ln w="76200" cap="sq" cmpd="sng">
            <a:solidFill>
              <a:schemeClr val="lt1"/>
            </a:solidFill>
            <a:prstDash val="solid"/>
            <a:miter lim="800000"/>
            <a:headEnd type="none" w="sm" len="sm"/>
            <a:tailEnd type="none" w="sm" len="sm"/>
          </a:ln>
          <a:effectLst>
            <a:outerShdw blurRad="65000" dist="50800" dir="12900000" kx="195000" ky="145000" algn="tl" rotWithShape="0">
              <a:srgbClr val="000000">
                <a:alpha val="29411"/>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10"/>
          <p:cNvSpPr txBox="1">
            <a:spLocks noGrp="1"/>
          </p:cNvSpPr>
          <p:nvPr>
            <p:ph type="title"/>
          </p:nvPr>
        </p:nvSpPr>
        <p:spPr>
          <a:xfrm>
            <a:off x="340283" y="298756"/>
            <a:ext cx="53112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INTRODUCTION</a:t>
            </a:r>
            <a:endParaRPr/>
          </a:p>
        </p:txBody>
      </p:sp>
      <p:sp>
        <p:nvSpPr>
          <p:cNvPr id="405" name="Google Shape;405;p10"/>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About the SBTi – Our progress to date</a:t>
            </a:r>
            <a:endParaRPr/>
          </a:p>
        </p:txBody>
      </p:sp>
      <p:sp>
        <p:nvSpPr>
          <p:cNvPr id="406" name="Google Shape;406;p10"/>
          <p:cNvSpPr txBox="1"/>
          <p:nvPr/>
        </p:nvSpPr>
        <p:spPr>
          <a:xfrm>
            <a:off x="6649375" y="1428711"/>
            <a:ext cx="4790994" cy="501647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600"/>
              <a:buFont typeface="Arial"/>
              <a:buNone/>
            </a:pPr>
            <a:r>
              <a:rPr lang="en-GB" sz="1600" b="1" i="0" u="none" strike="noStrike" cap="none">
                <a:solidFill>
                  <a:srgbClr val="42A5EA"/>
                </a:solidFill>
                <a:latin typeface="Arial"/>
                <a:ea typeface="Arial"/>
                <a:cs typeface="Arial"/>
                <a:sym typeface="Arial"/>
              </a:rPr>
              <a:t>Companies with science-based targets are delivering on Paris-aligned ambition, with emissions reductions at scale.</a:t>
            </a:r>
            <a:endParaRPr sz="1600" b="1" i="0" u="none" strike="noStrike" cap="none">
              <a:solidFill>
                <a:srgbClr val="3E5165"/>
              </a:solidFill>
              <a:latin typeface="Arial"/>
              <a:ea typeface="Arial"/>
              <a:cs typeface="Arial"/>
              <a:sym typeface="Arial"/>
            </a:endParaRPr>
          </a:p>
          <a:p>
            <a:pPr marL="285750" marR="0" lvl="0" indent="-184150" algn="just" rtl="0">
              <a:lnSpc>
                <a:spcPct val="100000"/>
              </a:lnSpc>
              <a:spcBef>
                <a:spcPts val="0"/>
              </a:spcBef>
              <a:spcAft>
                <a:spcPts val="0"/>
              </a:spcAft>
              <a:buClr>
                <a:srgbClr val="7030A0"/>
              </a:buClr>
              <a:buSzPts val="1600"/>
              <a:buFont typeface="Arial"/>
              <a:buNone/>
            </a:pPr>
            <a:endParaRPr sz="1600" b="1" i="0" u="none" strike="noStrike" cap="none">
              <a:solidFill>
                <a:srgbClr val="3E5165"/>
              </a:solidFill>
              <a:latin typeface="Arial"/>
              <a:ea typeface="Arial"/>
              <a:cs typeface="Arial"/>
              <a:sym typeface="Arial"/>
            </a:endParaRPr>
          </a:p>
          <a:p>
            <a:pPr marL="285750" marR="0" lvl="0" indent="-285750" algn="just" rtl="0">
              <a:lnSpc>
                <a:spcPct val="100000"/>
              </a:lnSpc>
              <a:spcBef>
                <a:spcPts val="0"/>
              </a:spcBef>
              <a:spcAft>
                <a:spcPts val="0"/>
              </a:spcAft>
              <a:buClr>
                <a:srgbClr val="7030A0"/>
              </a:buClr>
              <a:buSzPts val="1600"/>
              <a:buFont typeface="Arial"/>
              <a:buChar char="►"/>
            </a:pPr>
            <a:r>
              <a:rPr lang="en-GB" sz="1600" b="0" i="0" u="none" strike="noStrike" cap="none">
                <a:solidFill>
                  <a:srgbClr val="3E5165"/>
                </a:solidFill>
                <a:latin typeface="Arial"/>
                <a:ea typeface="Arial"/>
                <a:cs typeface="Arial"/>
                <a:sym typeface="Arial"/>
              </a:rPr>
              <a:t>This is the first ever study to look at how setting science-based targets correlates with corporate emissions reductions and the extent to which companies are actually delivering on those targets;</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7030A0"/>
              </a:buClr>
              <a:buSzPts val="1600"/>
              <a:buFont typeface="Arial"/>
              <a:buChar char="►"/>
            </a:pPr>
            <a:r>
              <a:rPr lang="en-GB" sz="1600" b="0" i="0" u="none" strike="noStrike" cap="none">
                <a:solidFill>
                  <a:srgbClr val="3E5165"/>
                </a:solidFill>
                <a:latin typeface="Arial"/>
                <a:ea typeface="Arial"/>
                <a:cs typeface="Arial"/>
                <a:sym typeface="Arial"/>
              </a:rPr>
              <a:t>Companies with science-based targets have reduced their combined emissions by 25% since 2015, contrasting with an increase of 3.4% in global emissions from energy and industrial processes over the same period;</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7030A0"/>
              </a:buClr>
              <a:buSzPts val="1600"/>
              <a:buFont typeface="Arial"/>
              <a:buChar char="►"/>
            </a:pPr>
            <a:r>
              <a:rPr lang="en-GB" sz="1600" b="0" i="0" u="none" strike="noStrike" cap="none">
                <a:solidFill>
                  <a:srgbClr val="3E5165"/>
                </a:solidFill>
                <a:latin typeface="Arial"/>
                <a:ea typeface="Arial"/>
                <a:cs typeface="Arial"/>
                <a:sym typeface="Arial"/>
              </a:rPr>
              <a:t>The typical company with SBTs reduced direct (scope 1 and 2) emissions at a linear annual rate (6.4%) that exceeds the rate required under the SBTi’s criteria to meet 1.5°C-aligned warming scenarios (4.2%).</a:t>
            </a:r>
            <a:endParaRPr sz="1400" b="0" i="0" u="none" strike="noStrike" cap="none">
              <a:solidFill>
                <a:srgbClr val="000000"/>
              </a:solidFill>
              <a:latin typeface="Arial"/>
              <a:ea typeface="Arial"/>
              <a:cs typeface="Arial"/>
              <a:sym typeface="Arial"/>
            </a:endParaRPr>
          </a:p>
          <a:p>
            <a:pPr marL="285750" marR="0" lvl="0" indent="-184150" algn="just" rtl="0">
              <a:lnSpc>
                <a:spcPct val="100000"/>
              </a:lnSpc>
              <a:spcBef>
                <a:spcPts val="0"/>
              </a:spcBef>
              <a:spcAft>
                <a:spcPts val="0"/>
              </a:spcAft>
              <a:buClr>
                <a:srgbClr val="7030A0"/>
              </a:buClr>
              <a:buSzPts val="1600"/>
              <a:buFont typeface="Arial"/>
              <a:buNone/>
            </a:pPr>
            <a:endParaRPr sz="1600" b="0" i="0" u="none" strike="noStrike" cap="none">
              <a:solidFill>
                <a:srgbClr val="3E5165"/>
              </a:solidFill>
              <a:latin typeface="Arial"/>
              <a:ea typeface="Arial"/>
              <a:cs typeface="Arial"/>
              <a:sym typeface="Arial"/>
            </a:endParaRPr>
          </a:p>
        </p:txBody>
      </p:sp>
      <p:pic>
        <p:nvPicPr>
          <p:cNvPr id="407" name="Google Shape;407;p10"/>
          <p:cNvPicPr preferRelativeResize="0"/>
          <p:nvPr/>
        </p:nvPicPr>
        <p:blipFill rotWithShape="1">
          <a:blip r:embed="rId3">
            <a:alphaModFix/>
          </a:blip>
          <a:srcRect/>
          <a:stretch/>
        </p:blipFill>
        <p:spPr>
          <a:xfrm>
            <a:off x="381000" y="2286323"/>
            <a:ext cx="5715000" cy="3190875"/>
          </a:xfrm>
          <a:prstGeom prst="rect">
            <a:avLst/>
          </a:prstGeom>
          <a:solidFill>
            <a:srgbClr val="ECECEC"/>
          </a:solidFill>
          <a:ln w="76200" cap="sq" cmpd="sng">
            <a:solidFill>
              <a:srgbClr val="FFFFFF"/>
            </a:solidFill>
            <a:prstDash val="solid"/>
            <a:miter lim="800000"/>
            <a:headEnd type="none" w="sm" len="sm"/>
            <a:tailEnd type="none" w="sm" len="sm"/>
          </a:ln>
          <a:effectLst>
            <a:outerShdw blurRad="65000" dist="50800" dir="12900000" kx="195000" ky="145000" algn="tl" rotWithShape="0">
              <a:srgbClr val="000000">
                <a:alpha val="29411"/>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11"/>
          <p:cNvSpPr txBox="1">
            <a:spLocks noGrp="1"/>
          </p:cNvSpPr>
          <p:nvPr>
            <p:ph type="body" idx="4294967295"/>
          </p:nvPr>
        </p:nvSpPr>
        <p:spPr>
          <a:xfrm>
            <a:off x="7812348" y="2450422"/>
            <a:ext cx="3926889" cy="2565400"/>
          </a:xfrm>
          <a:prstGeom prst="rect">
            <a:avLst/>
          </a:prstGeom>
          <a:noFill/>
          <a:ln>
            <a:noFill/>
          </a:ln>
        </p:spPr>
        <p:txBody>
          <a:bodyPr spcFirstLastPara="1" wrap="square" lIns="91425" tIns="45700" rIns="91425" bIns="45700" anchor="t" anchorCtr="0">
            <a:normAutofit/>
          </a:bodyPr>
          <a:lstStyle/>
          <a:p>
            <a:pPr marL="400050" lvl="0" indent="-285750" algn="just" rtl="0">
              <a:lnSpc>
                <a:spcPct val="90000"/>
              </a:lnSpc>
              <a:spcBef>
                <a:spcPts val="0"/>
              </a:spcBef>
              <a:spcAft>
                <a:spcPts val="0"/>
              </a:spcAft>
              <a:buClr>
                <a:srgbClr val="333132"/>
              </a:buClr>
              <a:buSzPts val="1665"/>
              <a:buChar char="•"/>
            </a:pPr>
            <a:r>
              <a:rPr lang="en-GB" sz="1665">
                <a:latin typeface="Arial"/>
                <a:ea typeface="Arial"/>
                <a:cs typeface="Arial"/>
                <a:sym typeface="Arial"/>
              </a:rPr>
              <a:t>The SBTi is conducting an inclusive, stakeholder-informed process to develop a framework to enable companies to set robust and credible net-zero targets in line with a 1.5°C future.</a:t>
            </a:r>
            <a:endParaRPr/>
          </a:p>
          <a:p>
            <a:pPr marL="400050" lvl="0" indent="-285750" algn="just" rtl="0">
              <a:lnSpc>
                <a:spcPct val="90000"/>
              </a:lnSpc>
              <a:spcBef>
                <a:spcPts val="1000"/>
              </a:spcBef>
              <a:spcAft>
                <a:spcPts val="0"/>
              </a:spcAft>
              <a:buClr>
                <a:srgbClr val="333132"/>
              </a:buClr>
              <a:buSzPts val="1665"/>
              <a:buChar char="•"/>
            </a:pPr>
            <a:r>
              <a:rPr lang="en-GB" sz="1665">
                <a:latin typeface="Arial"/>
                <a:ea typeface="Arial"/>
                <a:cs typeface="Arial"/>
                <a:sym typeface="Arial"/>
              </a:rPr>
              <a:t>It includes criteria and guidance, which will enable companies to have their targets validated by the SBTi.</a:t>
            </a:r>
            <a:endParaRPr/>
          </a:p>
        </p:txBody>
      </p:sp>
      <p:sp>
        <p:nvSpPr>
          <p:cNvPr id="413" name="Google Shape;413;p11"/>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INTRODUCTION</a:t>
            </a:r>
            <a:endParaRPr/>
          </a:p>
        </p:txBody>
      </p:sp>
      <p:sp>
        <p:nvSpPr>
          <p:cNvPr id="414" name="Google Shape;414;p11"/>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SBTi corporate net-zero standard</a:t>
            </a:r>
            <a:endParaRPr/>
          </a:p>
        </p:txBody>
      </p:sp>
      <p:pic>
        <p:nvPicPr>
          <p:cNvPr id="415" name="Google Shape;415;p11"/>
          <p:cNvPicPr preferRelativeResize="0"/>
          <p:nvPr/>
        </p:nvPicPr>
        <p:blipFill rotWithShape="1">
          <a:blip r:embed="rId3">
            <a:alphaModFix/>
          </a:blip>
          <a:srcRect/>
          <a:stretch/>
        </p:blipFill>
        <p:spPr>
          <a:xfrm>
            <a:off x="678908" y="1990000"/>
            <a:ext cx="6574149" cy="34519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12"/>
          <p:cNvSpPr txBox="1">
            <a:spLocks noGrp="1"/>
          </p:cNvSpPr>
          <p:nvPr>
            <p:ph type="body" idx="4294967295"/>
          </p:nvPr>
        </p:nvSpPr>
        <p:spPr>
          <a:xfrm>
            <a:off x="6253070" y="2281745"/>
            <a:ext cx="4767308" cy="3710681"/>
          </a:xfrm>
          <a:prstGeom prst="rect">
            <a:avLst/>
          </a:prstGeom>
          <a:noFill/>
          <a:ln>
            <a:noFill/>
          </a:ln>
        </p:spPr>
        <p:txBody>
          <a:bodyPr spcFirstLastPara="1" wrap="square" lIns="91425" tIns="45700" rIns="91425" bIns="45700" anchor="t" anchorCtr="0">
            <a:noAutofit/>
          </a:bodyPr>
          <a:lstStyle/>
          <a:p>
            <a:pPr marL="0" lvl="0" indent="0" algn="just" rtl="0">
              <a:lnSpc>
                <a:spcPct val="90000"/>
              </a:lnSpc>
              <a:spcBef>
                <a:spcPts val="0"/>
              </a:spcBef>
              <a:spcAft>
                <a:spcPts val="0"/>
              </a:spcAft>
              <a:buClr>
                <a:srgbClr val="333132"/>
              </a:buClr>
              <a:buSzPts val="1600"/>
              <a:buNone/>
            </a:pPr>
            <a:r>
              <a:rPr lang="en-GB" sz="1600" b="1">
                <a:latin typeface="Arial"/>
                <a:ea typeface="Arial"/>
                <a:cs typeface="Arial"/>
                <a:sym typeface="Arial"/>
              </a:rPr>
              <a:t>DEFINING THE END STATE</a:t>
            </a:r>
            <a:endParaRPr/>
          </a:p>
          <a:p>
            <a:pPr marL="285750" lvl="0" indent="-184150" algn="just" rtl="0">
              <a:lnSpc>
                <a:spcPct val="90000"/>
              </a:lnSpc>
              <a:spcBef>
                <a:spcPts val="1000"/>
              </a:spcBef>
              <a:spcAft>
                <a:spcPts val="0"/>
              </a:spcAft>
              <a:buClr>
                <a:srgbClr val="333132"/>
              </a:buClr>
              <a:buSzPts val="1600"/>
              <a:buFont typeface="Arial"/>
              <a:buNone/>
            </a:pPr>
            <a:endParaRPr sz="1600">
              <a:latin typeface="Arial"/>
              <a:ea typeface="Arial"/>
              <a:cs typeface="Arial"/>
              <a:sym typeface="Arial"/>
            </a:endParaRPr>
          </a:p>
          <a:p>
            <a:pPr marL="285750" lvl="0" indent="-285750" algn="just" rtl="0">
              <a:lnSpc>
                <a:spcPct val="90000"/>
              </a:lnSpc>
              <a:spcBef>
                <a:spcPts val="1000"/>
              </a:spcBef>
              <a:spcAft>
                <a:spcPts val="0"/>
              </a:spcAft>
              <a:buClr>
                <a:srgbClr val="333132"/>
              </a:buClr>
              <a:buSzPts val="1600"/>
              <a:buFont typeface="Arial"/>
              <a:buChar char="•"/>
            </a:pPr>
            <a:r>
              <a:rPr lang="en-GB" sz="1600">
                <a:latin typeface="Arial"/>
                <a:ea typeface="Arial"/>
                <a:cs typeface="Arial"/>
                <a:sym typeface="Arial"/>
              </a:rPr>
              <a:t>Reaching a state of no impact on the climate from GHG emissions</a:t>
            </a:r>
            <a:endParaRPr/>
          </a:p>
          <a:p>
            <a:pPr marL="285750" lvl="0" indent="-285750" algn="just" rtl="0">
              <a:lnSpc>
                <a:spcPct val="90000"/>
              </a:lnSpc>
              <a:spcBef>
                <a:spcPts val="1000"/>
              </a:spcBef>
              <a:spcAft>
                <a:spcPts val="0"/>
              </a:spcAft>
              <a:buClr>
                <a:srgbClr val="333132"/>
              </a:buClr>
              <a:buSzPts val="1600"/>
              <a:buFont typeface="Arial"/>
              <a:buChar char="•"/>
            </a:pPr>
            <a:r>
              <a:rPr lang="en-GB" sz="1600">
                <a:latin typeface="Arial"/>
                <a:ea typeface="Arial"/>
                <a:cs typeface="Arial"/>
                <a:sym typeface="Arial"/>
              </a:rPr>
              <a:t>Setting net-zero targets aligned with meeting societal climate goals requires:</a:t>
            </a:r>
            <a:endParaRPr/>
          </a:p>
          <a:p>
            <a:pPr marL="285750" lvl="0" indent="-184150" algn="just" rtl="0">
              <a:lnSpc>
                <a:spcPct val="90000"/>
              </a:lnSpc>
              <a:spcBef>
                <a:spcPts val="1000"/>
              </a:spcBef>
              <a:spcAft>
                <a:spcPts val="0"/>
              </a:spcAft>
              <a:buClr>
                <a:srgbClr val="333132"/>
              </a:buClr>
              <a:buSzPts val="1600"/>
              <a:buFont typeface="Arial"/>
              <a:buNone/>
            </a:pPr>
            <a:endParaRPr sz="1600">
              <a:latin typeface="Arial"/>
              <a:ea typeface="Arial"/>
              <a:cs typeface="Arial"/>
              <a:sym typeface="Arial"/>
            </a:endParaRPr>
          </a:p>
          <a:p>
            <a:pPr marL="971550" lvl="1" indent="-285750" algn="just" rtl="0">
              <a:lnSpc>
                <a:spcPct val="90000"/>
              </a:lnSpc>
              <a:spcBef>
                <a:spcPts val="500"/>
              </a:spcBef>
              <a:spcAft>
                <a:spcPts val="0"/>
              </a:spcAft>
              <a:buClr>
                <a:srgbClr val="333132"/>
              </a:buClr>
              <a:buSzPts val="1600"/>
              <a:buFont typeface="Noto Sans Symbols"/>
              <a:buChar char="⮚"/>
            </a:pPr>
            <a:r>
              <a:rPr lang="en-GB" sz="1600">
                <a:latin typeface="Arial"/>
                <a:ea typeface="Arial"/>
                <a:cs typeface="Arial"/>
                <a:sym typeface="Arial"/>
              </a:rPr>
              <a:t>Achieving a scale of value chain emissions reductions consistent with the depth of abatement in 1.5C pathways</a:t>
            </a:r>
            <a:endParaRPr/>
          </a:p>
          <a:p>
            <a:pPr marL="971550" lvl="1" indent="-285750" algn="just" rtl="0">
              <a:lnSpc>
                <a:spcPct val="90000"/>
              </a:lnSpc>
              <a:spcBef>
                <a:spcPts val="500"/>
              </a:spcBef>
              <a:spcAft>
                <a:spcPts val="0"/>
              </a:spcAft>
              <a:buClr>
                <a:srgbClr val="333132"/>
              </a:buClr>
              <a:buSzPts val="1600"/>
              <a:buFont typeface="Noto Sans Symbols"/>
              <a:buChar char="⮚"/>
            </a:pPr>
            <a:r>
              <a:rPr lang="en-GB" sz="1600">
                <a:latin typeface="Arial"/>
                <a:ea typeface="Arial"/>
                <a:cs typeface="Arial"/>
                <a:sym typeface="Arial"/>
              </a:rPr>
              <a:t>Neutralising the impact of any residual emissions by permanently removing an equivalent volume of CO2</a:t>
            </a:r>
            <a:endParaRPr/>
          </a:p>
        </p:txBody>
      </p:sp>
      <p:pic>
        <p:nvPicPr>
          <p:cNvPr id="421" name="Google Shape;421;p12"/>
          <p:cNvPicPr preferRelativeResize="0"/>
          <p:nvPr/>
        </p:nvPicPr>
        <p:blipFill rotWithShape="1">
          <a:blip r:embed="rId3">
            <a:alphaModFix/>
          </a:blip>
          <a:srcRect/>
          <a:stretch/>
        </p:blipFill>
        <p:spPr>
          <a:xfrm>
            <a:off x="1093596" y="1678139"/>
            <a:ext cx="3540317" cy="4601685"/>
          </a:xfrm>
          <a:prstGeom prst="rect">
            <a:avLst/>
          </a:prstGeom>
          <a:noFill/>
          <a:ln>
            <a:noFill/>
          </a:ln>
          <a:effectLst>
            <a:outerShdw blurRad="292100" dist="139700" dir="2700000" algn="tl" rotWithShape="0">
              <a:srgbClr val="333333">
                <a:alpha val="64313"/>
              </a:srgbClr>
            </a:outerShdw>
          </a:effectLst>
        </p:spPr>
      </p:pic>
      <p:sp>
        <p:nvSpPr>
          <p:cNvPr id="422" name="Google Shape;422;p12"/>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INTRODUCTION</a:t>
            </a:r>
            <a:endParaRPr/>
          </a:p>
        </p:txBody>
      </p:sp>
      <p:sp>
        <p:nvSpPr>
          <p:cNvPr id="423" name="Google Shape;423;p12"/>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SBTi corporate net-zero standard</a:t>
            </a:r>
            <a:endParaRPr/>
          </a:p>
        </p:txBody>
      </p:sp>
      <p:sp>
        <p:nvSpPr>
          <p:cNvPr id="424" name="Google Shape;424;p12"/>
          <p:cNvSpPr/>
          <p:nvPr/>
        </p:nvSpPr>
        <p:spPr>
          <a:xfrm>
            <a:off x="5631633" y="1361872"/>
            <a:ext cx="6010182" cy="632534"/>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rgbClr val="42A5EA"/>
                </a:solidFill>
                <a:latin typeface="Arial"/>
                <a:ea typeface="Arial"/>
                <a:cs typeface="Arial"/>
                <a:sym typeface="Arial"/>
              </a:rPr>
              <a:t>A REFRESHER FROM THE SBTI NET-ZERO FOUNDATIONS PAPER</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13"/>
          <p:cNvSpPr txBox="1">
            <a:spLocks noGrp="1"/>
          </p:cNvSpPr>
          <p:nvPr>
            <p:ph type="body" idx="4294967295"/>
          </p:nvPr>
        </p:nvSpPr>
        <p:spPr>
          <a:xfrm>
            <a:off x="6445189" y="2263990"/>
            <a:ext cx="4749553" cy="3932624"/>
          </a:xfrm>
          <a:prstGeom prst="rect">
            <a:avLst/>
          </a:prstGeom>
          <a:noFill/>
          <a:ln>
            <a:noFill/>
          </a:ln>
        </p:spPr>
        <p:txBody>
          <a:bodyPr spcFirstLastPara="1" wrap="square" lIns="91425" tIns="45700" rIns="91425" bIns="45700" anchor="t" anchorCtr="0">
            <a:noAutofit/>
          </a:bodyPr>
          <a:lstStyle/>
          <a:p>
            <a:pPr marL="0" lvl="0" indent="0" algn="just" rtl="0">
              <a:lnSpc>
                <a:spcPct val="90000"/>
              </a:lnSpc>
              <a:spcBef>
                <a:spcPts val="0"/>
              </a:spcBef>
              <a:spcAft>
                <a:spcPts val="0"/>
              </a:spcAft>
              <a:buClr>
                <a:srgbClr val="333132"/>
              </a:buClr>
              <a:buSzPts val="1600"/>
              <a:buNone/>
            </a:pPr>
            <a:r>
              <a:rPr lang="en-GB" sz="1600" b="1">
                <a:latin typeface="Arial"/>
                <a:ea typeface="Arial"/>
                <a:cs typeface="Arial"/>
                <a:sym typeface="Arial"/>
              </a:rPr>
              <a:t>THE ROLE OF OFFSETTING</a:t>
            </a:r>
            <a:endParaRPr/>
          </a:p>
          <a:p>
            <a:pPr marL="285750" lvl="0" indent="-184150" algn="just" rtl="0">
              <a:lnSpc>
                <a:spcPct val="90000"/>
              </a:lnSpc>
              <a:spcBef>
                <a:spcPts val="1000"/>
              </a:spcBef>
              <a:spcAft>
                <a:spcPts val="0"/>
              </a:spcAft>
              <a:buClr>
                <a:srgbClr val="333132"/>
              </a:buClr>
              <a:buSzPts val="1600"/>
              <a:buFont typeface="Arial"/>
              <a:buNone/>
            </a:pPr>
            <a:endParaRPr sz="1600">
              <a:latin typeface="Arial"/>
              <a:ea typeface="Arial"/>
              <a:cs typeface="Arial"/>
              <a:sym typeface="Arial"/>
            </a:endParaRPr>
          </a:p>
          <a:p>
            <a:pPr marL="285750" lvl="0" indent="-285750" algn="just" rtl="0">
              <a:lnSpc>
                <a:spcPct val="90000"/>
              </a:lnSpc>
              <a:spcBef>
                <a:spcPts val="1000"/>
              </a:spcBef>
              <a:spcAft>
                <a:spcPts val="0"/>
              </a:spcAft>
              <a:buClr>
                <a:srgbClr val="333132"/>
              </a:buClr>
              <a:buSzPts val="1600"/>
              <a:buFont typeface="Arial"/>
              <a:buChar char="•"/>
            </a:pPr>
            <a:r>
              <a:rPr lang="en-GB" sz="1600">
                <a:latin typeface="Arial"/>
                <a:ea typeface="Arial"/>
                <a:cs typeface="Arial"/>
                <a:sym typeface="Arial"/>
              </a:rPr>
              <a:t>In the transition to net-zero, companies are encouraged to compensate emissions while reducing value chain emissions at science-based rates</a:t>
            </a:r>
            <a:endParaRPr/>
          </a:p>
          <a:p>
            <a:pPr marL="285750" lvl="0" indent="-285750" algn="just" rtl="0">
              <a:lnSpc>
                <a:spcPct val="90000"/>
              </a:lnSpc>
              <a:spcBef>
                <a:spcPts val="1000"/>
              </a:spcBef>
              <a:spcAft>
                <a:spcPts val="0"/>
              </a:spcAft>
              <a:buClr>
                <a:srgbClr val="333132"/>
              </a:buClr>
              <a:buSzPts val="1600"/>
              <a:buFont typeface="Arial"/>
              <a:buChar char="•"/>
            </a:pPr>
            <a:r>
              <a:rPr lang="en-GB" sz="1600">
                <a:latin typeface="Arial"/>
                <a:ea typeface="Arial"/>
                <a:cs typeface="Arial"/>
                <a:sym typeface="Arial"/>
              </a:rPr>
              <a:t>At net-zero, companies with residual value chain emissions must neutralise those emissions with an equivalent amount of carbon removal. Certain removal offsets will be eligible</a:t>
            </a:r>
            <a:endParaRPr/>
          </a:p>
          <a:p>
            <a:pPr marL="285750" lvl="0" indent="-285750" algn="just" rtl="0">
              <a:lnSpc>
                <a:spcPct val="90000"/>
              </a:lnSpc>
              <a:spcBef>
                <a:spcPts val="1000"/>
              </a:spcBef>
              <a:spcAft>
                <a:spcPts val="0"/>
              </a:spcAft>
              <a:buClr>
                <a:srgbClr val="333132"/>
              </a:buClr>
              <a:buSzPts val="1600"/>
              <a:buFont typeface="Arial"/>
              <a:buChar char="•"/>
            </a:pPr>
            <a:r>
              <a:rPr lang="en-GB" sz="1600">
                <a:latin typeface="Arial"/>
                <a:ea typeface="Arial"/>
                <a:cs typeface="Arial"/>
                <a:sym typeface="Arial"/>
              </a:rPr>
              <a:t>Companies in land-intensive sectors should expect to align with specific criteria for nature-based removals in the value chain that are not interchangeable with removal offsets</a:t>
            </a:r>
            <a:endParaRPr/>
          </a:p>
        </p:txBody>
      </p:sp>
      <p:pic>
        <p:nvPicPr>
          <p:cNvPr id="430" name="Google Shape;430;p13"/>
          <p:cNvPicPr preferRelativeResize="0"/>
          <p:nvPr/>
        </p:nvPicPr>
        <p:blipFill rotWithShape="1">
          <a:blip r:embed="rId3">
            <a:alphaModFix/>
          </a:blip>
          <a:srcRect/>
          <a:stretch/>
        </p:blipFill>
        <p:spPr>
          <a:xfrm>
            <a:off x="1093596" y="1678139"/>
            <a:ext cx="3540317" cy="4601685"/>
          </a:xfrm>
          <a:prstGeom prst="rect">
            <a:avLst/>
          </a:prstGeom>
          <a:noFill/>
          <a:ln>
            <a:noFill/>
          </a:ln>
          <a:effectLst>
            <a:outerShdw blurRad="292100" dist="139700" dir="2700000" algn="tl" rotWithShape="0">
              <a:srgbClr val="333333">
                <a:alpha val="64313"/>
              </a:srgbClr>
            </a:outerShdw>
          </a:effectLst>
        </p:spPr>
      </p:pic>
      <p:sp>
        <p:nvSpPr>
          <p:cNvPr id="431" name="Google Shape;431;p13"/>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INTRODUCTION</a:t>
            </a:r>
            <a:endParaRPr/>
          </a:p>
        </p:txBody>
      </p:sp>
      <p:sp>
        <p:nvSpPr>
          <p:cNvPr id="432" name="Google Shape;432;p13"/>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SBTi corporate net-zero standard</a:t>
            </a:r>
            <a:endParaRPr/>
          </a:p>
        </p:txBody>
      </p:sp>
      <p:sp>
        <p:nvSpPr>
          <p:cNvPr id="433" name="Google Shape;433;p13"/>
          <p:cNvSpPr/>
          <p:nvPr/>
        </p:nvSpPr>
        <p:spPr>
          <a:xfrm>
            <a:off x="5631633" y="1361872"/>
            <a:ext cx="6010182" cy="632534"/>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rgbClr val="42A5EA"/>
                </a:solidFill>
                <a:latin typeface="Arial"/>
                <a:ea typeface="Arial"/>
                <a:cs typeface="Arial"/>
                <a:sym typeface="Arial"/>
              </a:rPr>
              <a:t>A REFRESHER FROM THE SBTI NET-ZERO FOUNDATIONS PAPER</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14"/>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INTRODUCTION</a:t>
            </a:r>
            <a:endParaRPr/>
          </a:p>
        </p:txBody>
      </p:sp>
      <p:sp>
        <p:nvSpPr>
          <p:cNvPr id="440" name="Google Shape;440;p14"/>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SBTi corporate net-zero standard</a:t>
            </a:r>
            <a:endParaRPr/>
          </a:p>
        </p:txBody>
      </p:sp>
      <p:sp>
        <p:nvSpPr>
          <p:cNvPr id="441" name="Google Shape;441;p14"/>
          <p:cNvSpPr txBox="1"/>
          <p:nvPr/>
        </p:nvSpPr>
        <p:spPr>
          <a:xfrm>
            <a:off x="5422660" y="2065428"/>
            <a:ext cx="6219155" cy="4031833"/>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n-GB" sz="1600" b="0" i="0" u="none" strike="noStrike" cap="none">
                <a:solidFill>
                  <a:srgbClr val="000000"/>
                </a:solidFill>
                <a:latin typeface="Arial"/>
                <a:ea typeface="Arial"/>
                <a:cs typeface="Arial"/>
                <a:sym typeface="Arial"/>
              </a:rPr>
              <a:t>The SBTi is following a balanced, transparent, and inclusive stakeholder process to develop the SBTi net-zero standard building upon the ISEAL Standard-Setting Code of Good Practice and the GHG Protocol standard setting process;</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600"/>
              <a:buFont typeface="Arial"/>
              <a:buChar char="•"/>
            </a:pPr>
            <a:r>
              <a:rPr lang="en-GB" sz="1600" b="0" i="0" u="none" strike="noStrike" cap="none">
                <a:solidFill>
                  <a:srgbClr val="000000"/>
                </a:solidFill>
                <a:latin typeface="Arial"/>
                <a:ea typeface="Arial"/>
                <a:cs typeface="Arial"/>
                <a:sym typeface="Arial"/>
              </a:rPr>
              <a:t>As part of this process, the SBTi has convened an </a:t>
            </a:r>
            <a:r>
              <a:rPr lang="en-GB" sz="1600" b="1" i="0" u="none" strike="noStrike" cap="none">
                <a:solidFill>
                  <a:srgbClr val="000000"/>
                </a:solidFill>
                <a:latin typeface="Arial"/>
                <a:ea typeface="Arial"/>
                <a:cs typeface="Arial"/>
                <a:sym typeface="Arial"/>
              </a:rPr>
              <a:t>Expert Advisory Group </a:t>
            </a:r>
            <a:r>
              <a:rPr lang="en-GB" sz="1600" b="0" i="0" u="none" strike="noStrike" cap="none">
                <a:solidFill>
                  <a:srgbClr val="000000"/>
                </a:solidFill>
                <a:latin typeface="Arial"/>
                <a:ea typeface="Arial"/>
                <a:cs typeface="Arial"/>
                <a:sym typeface="Arial"/>
              </a:rPr>
              <a:t>with balanced representation from stakeholders to provide expert advice and direction throughout the development of the criteria;</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600"/>
              <a:buFont typeface="Arial"/>
              <a:buChar char="•"/>
            </a:pPr>
            <a:r>
              <a:rPr lang="en-GB" sz="1600" b="0" i="0" u="none" strike="noStrike" cap="none">
                <a:solidFill>
                  <a:srgbClr val="000000"/>
                </a:solidFill>
                <a:latin typeface="Arial"/>
                <a:ea typeface="Arial"/>
                <a:cs typeface="Arial"/>
                <a:sym typeface="Arial"/>
              </a:rPr>
              <a:t>Additionally, two phases of public consultation are planned to gather feedback from a wider range of stakeholders</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600"/>
              <a:buFont typeface="Arial"/>
              <a:buChar char="•"/>
            </a:pPr>
            <a:r>
              <a:rPr lang="en-GB" sz="1600" b="0" i="0" u="none" strike="noStrike" cap="none">
                <a:solidFill>
                  <a:srgbClr val="000000"/>
                </a:solidFill>
                <a:latin typeface="Arial"/>
                <a:ea typeface="Arial"/>
                <a:cs typeface="Arial"/>
                <a:sym typeface="Arial"/>
              </a:rPr>
              <a:t>Throughout the development process, the SBTi is engaging on a regular basis with our permanent advisory groups (TAG, SAG, etc.);</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600"/>
              <a:buFont typeface="Arial"/>
              <a:buChar char="•"/>
            </a:pPr>
            <a:r>
              <a:rPr lang="en-GB" sz="1600" b="0" i="0" u="none" strike="noStrike" cap="none">
                <a:solidFill>
                  <a:srgbClr val="000000"/>
                </a:solidFill>
                <a:latin typeface="Arial"/>
                <a:ea typeface="Arial"/>
                <a:cs typeface="Arial"/>
                <a:sym typeface="Arial"/>
              </a:rPr>
              <a:t>Decisions are being developed through </a:t>
            </a:r>
            <a:r>
              <a:rPr lang="en-GB" sz="1600" b="1" i="0" u="none" strike="noStrike" cap="none">
                <a:solidFill>
                  <a:srgbClr val="000000"/>
                </a:solidFill>
                <a:latin typeface="Arial"/>
                <a:ea typeface="Arial"/>
                <a:cs typeface="Arial"/>
                <a:sym typeface="Arial"/>
              </a:rPr>
              <a:t>building consensus</a:t>
            </a:r>
            <a:r>
              <a:rPr lang="en-GB" sz="1600" b="0" i="0" u="none" strike="noStrike" cap="none">
                <a:solidFill>
                  <a:srgbClr val="000000"/>
                </a:solidFill>
                <a:latin typeface="Arial"/>
                <a:ea typeface="Arial"/>
                <a:cs typeface="Arial"/>
                <a:sym typeface="Arial"/>
              </a:rPr>
              <a:t> and all outputs are subject to comprehensive and rigorous reviews by stakeholders.</a:t>
            </a:r>
            <a:endParaRPr sz="1600" b="0" i="0" u="none" strike="noStrike" cap="none">
              <a:solidFill>
                <a:schemeClr val="dk1"/>
              </a:solidFill>
              <a:latin typeface="Arial"/>
              <a:ea typeface="Arial"/>
              <a:cs typeface="Arial"/>
              <a:sym typeface="Arial"/>
            </a:endParaRPr>
          </a:p>
        </p:txBody>
      </p:sp>
      <p:grpSp>
        <p:nvGrpSpPr>
          <p:cNvPr id="442" name="Google Shape;442;p14"/>
          <p:cNvGrpSpPr/>
          <p:nvPr/>
        </p:nvGrpSpPr>
        <p:grpSpPr>
          <a:xfrm>
            <a:off x="636010" y="1856358"/>
            <a:ext cx="3749528" cy="3749528"/>
            <a:chOff x="636010" y="1856358"/>
            <a:chExt cx="3749528" cy="3749528"/>
          </a:xfrm>
        </p:grpSpPr>
        <p:sp>
          <p:nvSpPr>
            <p:cNvPr id="443" name="Google Shape;443;p14"/>
            <p:cNvSpPr/>
            <p:nvPr/>
          </p:nvSpPr>
          <p:spPr>
            <a:xfrm>
              <a:off x="636010" y="1856358"/>
              <a:ext cx="3749528" cy="3749528"/>
            </a:xfrm>
            <a:prstGeom prst="ellipse">
              <a:avLst/>
            </a:prstGeom>
            <a:solidFill>
              <a:srgbClr val="86A4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444" name="Google Shape;444;p14"/>
            <p:cNvSpPr/>
            <p:nvPr/>
          </p:nvSpPr>
          <p:spPr>
            <a:xfrm>
              <a:off x="730107" y="2867086"/>
              <a:ext cx="2539563" cy="2539563"/>
            </a:xfrm>
            <a:prstGeom prst="ellipse">
              <a:avLst/>
            </a:prstGeom>
            <a:solidFill>
              <a:srgbClr val="597A8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445" name="Google Shape;445;p14"/>
            <p:cNvSpPr/>
            <p:nvPr/>
          </p:nvSpPr>
          <p:spPr>
            <a:xfrm>
              <a:off x="924072" y="3840529"/>
              <a:ext cx="1440000" cy="1440000"/>
            </a:xfrm>
            <a:prstGeom prst="ellipse">
              <a:avLst/>
            </a:prstGeom>
            <a:solidFill>
              <a:srgbClr val="2C3D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446" name="Google Shape;446;p14"/>
            <p:cNvSpPr txBox="1"/>
            <p:nvPr/>
          </p:nvSpPr>
          <p:spPr>
            <a:xfrm>
              <a:off x="924073" y="4406640"/>
              <a:ext cx="1439999"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400"/>
                <a:buFont typeface="Arial"/>
                <a:buNone/>
              </a:pPr>
              <a:r>
                <a:rPr lang="en-GB" sz="1400" b="1" i="0" u="none" strike="noStrike" cap="none">
                  <a:solidFill>
                    <a:schemeClr val="lt1"/>
                  </a:solidFill>
                  <a:latin typeface="Arial"/>
                  <a:ea typeface="Arial"/>
                  <a:cs typeface="Arial"/>
                  <a:sym typeface="Arial"/>
                </a:rPr>
                <a:t>SBTi</a:t>
              </a:r>
              <a:endParaRPr sz="1800" b="0" i="0" u="none" strike="noStrike" cap="none">
                <a:solidFill>
                  <a:schemeClr val="dk1"/>
                </a:solidFill>
                <a:latin typeface="Calibri"/>
                <a:ea typeface="Calibri"/>
                <a:cs typeface="Calibri"/>
                <a:sym typeface="Calibri"/>
              </a:endParaRPr>
            </a:p>
          </p:txBody>
        </p:sp>
        <p:sp>
          <p:nvSpPr>
            <p:cNvPr id="447" name="Google Shape;447;p14"/>
            <p:cNvSpPr txBox="1"/>
            <p:nvPr/>
          </p:nvSpPr>
          <p:spPr>
            <a:xfrm>
              <a:off x="1350597" y="3369443"/>
              <a:ext cx="1719422"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400"/>
                <a:buFont typeface="Arial"/>
                <a:buNone/>
              </a:pPr>
              <a:r>
                <a:rPr lang="en-GB" sz="1400" b="1" i="0" u="none" strike="noStrike" cap="none">
                  <a:solidFill>
                    <a:schemeClr val="lt1"/>
                  </a:solidFill>
                  <a:latin typeface="Arial"/>
                  <a:ea typeface="Arial"/>
                  <a:cs typeface="Arial"/>
                  <a:sym typeface="Arial"/>
                </a:rPr>
                <a:t>Expert Advisory Group</a:t>
              </a:r>
              <a:endParaRPr sz="1800" b="0" i="0" u="none" strike="noStrike" cap="none">
                <a:solidFill>
                  <a:schemeClr val="dk1"/>
                </a:solidFill>
                <a:latin typeface="Calibri"/>
                <a:ea typeface="Calibri"/>
                <a:cs typeface="Calibri"/>
                <a:sym typeface="Calibri"/>
              </a:endParaRPr>
            </a:p>
          </p:txBody>
        </p:sp>
        <p:sp>
          <p:nvSpPr>
            <p:cNvPr id="448" name="Google Shape;448;p14"/>
            <p:cNvSpPr txBox="1"/>
            <p:nvPr/>
          </p:nvSpPr>
          <p:spPr>
            <a:xfrm>
              <a:off x="2152297" y="2332247"/>
              <a:ext cx="138018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400"/>
                <a:buFont typeface="Arial"/>
                <a:buNone/>
              </a:pPr>
              <a:r>
                <a:rPr lang="en-GB" sz="1400" b="1" i="0" u="none" strike="noStrike" cap="none">
                  <a:solidFill>
                    <a:schemeClr val="lt1"/>
                  </a:solidFill>
                  <a:latin typeface="Arial"/>
                  <a:ea typeface="Arial"/>
                  <a:cs typeface="Arial"/>
                  <a:sym typeface="Arial"/>
                </a:rPr>
                <a:t>Public consultation</a:t>
              </a:r>
              <a:endParaRPr sz="1800" b="0" i="0" u="none" strike="noStrike" cap="none">
                <a:solidFill>
                  <a:schemeClr val="dk1"/>
                </a:solidFill>
                <a:latin typeface="Calibri"/>
                <a:ea typeface="Calibri"/>
                <a:cs typeface="Calibri"/>
                <a:sym typeface="Calibri"/>
              </a:endParaRPr>
            </a:p>
          </p:txBody>
        </p:sp>
      </p:grpSp>
      <p:sp>
        <p:nvSpPr>
          <p:cNvPr id="449" name="Google Shape;449;p14"/>
          <p:cNvSpPr/>
          <p:nvPr/>
        </p:nvSpPr>
        <p:spPr>
          <a:xfrm>
            <a:off x="4749553" y="1361872"/>
            <a:ext cx="6892262" cy="632534"/>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rgbClr val="42A5EA"/>
                </a:solidFill>
                <a:latin typeface="Arial"/>
                <a:ea typeface="Arial"/>
                <a:cs typeface="Arial"/>
                <a:sym typeface="Arial"/>
              </a:rPr>
              <a:t>PROCESS TO DEVELOP THE SBTi NET-ZERO STANDARD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15"/>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INTRODUCTION</a:t>
            </a:r>
            <a:endParaRPr/>
          </a:p>
        </p:txBody>
      </p:sp>
      <p:sp>
        <p:nvSpPr>
          <p:cNvPr id="455" name="Google Shape;455;p15"/>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SBTi corporate net-zero standard</a:t>
            </a:r>
            <a:endParaRPr/>
          </a:p>
        </p:txBody>
      </p:sp>
      <p:sp>
        <p:nvSpPr>
          <p:cNvPr id="456" name="Google Shape;456;p15"/>
          <p:cNvSpPr/>
          <p:nvPr/>
        </p:nvSpPr>
        <p:spPr>
          <a:xfrm>
            <a:off x="1206537" y="1898581"/>
            <a:ext cx="4320000" cy="360000"/>
          </a:xfrm>
          <a:prstGeom prst="rect">
            <a:avLst/>
          </a:prstGeom>
          <a:solidFill>
            <a:srgbClr val="42A5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Company representatives</a:t>
            </a:r>
            <a:endParaRPr sz="1400" b="0" i="0" u="none" strike="noStrike" cap="none">
              <a:solidFill>
                <a:srgbClr val="000000"/>
              </a:solidFill>
              <a:latin typeface="Arial"/>
              <a:ea typeface="Arial"/>
              <a:cs typeface="Arial"/>
              <a:sym typeface="Arial"/>
            </a:endParaRPr>
          </a:p>
        </p:txBody>
      </p:sp>
      <p:graphicFrame>
        <p:nvGraphicFramePr>
          <p:cNvPr id="457" name="Google Shape;457;p15"/>
          <p:cNvGraphicFramePr/>
          <p:nvPr/>
        </p:nvGraphicFramePr>
        <p:xfrm>
          <a:off x="1206537" y="2365146"/>
          <a:ext cx="4320000" cy="1333500"/>
        </p:xfrm>
        <a:graphic>
          <a:graphicData uri="http://schemas.openxmlformats.org/drawingml/2006/table">
            <a:tbl>
              <a:tblPr>
                <a:noFill/>
                <a:tableStyleId>{F6C2774B-613F-409A-B167-693D1BEFA867}</a:tableStyleId>
              </a:tblPr>
              <a:tblGrid>
                <a:gridCol w="1733125">
                  <a:extLst>
                    <a:ext uri="{9D8B030D-6E8A-4147-A177-3AD203B41FA5}">
                      <a16:colId xmlns:a16="http://schemas.microsoft.com/office/drawing/2014/main" val="20000"/>
                    </a:ext>
                  </a:extLst>
                </a:gridCol>
                <a:gridCol w="2586875">
                  <a:extLst>
                    <a:ext uri="{9D8B030D-6E8A-4147-A177-3AD203B41FA5}">
                      <a16:colId xmlns:a16="http://schemas.microsoft.com/office/drawing/2014/main" val="20001"/>
                    </a:ext>
                  </a:extLst>
                </a:gridCol>
              </a:tblGrid>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latin typeface="Arial"/>
                          <a:ea typeface="Arial"/>
                          <a:cs typeface="Arial"/>
                          <a:sym typeface="Arial"/>
                        </a:rPr>
                        <a:t>Karol Gobczynski</a:t>
                      </a:r>
                      <a:endParaRPr sz="1100" b="0" i="0" u="none" strike="noStrike" cap="none">
                        <a:solidFill>
                          <a:srgbClr val="000000"/>
                        </a:solidFill>
                        <a:latin typeface="Arial"/>
                        <a:ea typeface="Arial"/>
                        <a:cs typeface="Arial"/>
                        <a:sym typeface="Arial"/>
                      </a:endParaRPr>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latin typeface="Arial"/>
                          <a:ea typeface="Arial"/>
                          <a:cs typeface="Arial"/>
                          <a:sym typeface="Arial"/>
                        </a:rPr>
                        <a:t>Ikea</a:t>
                      </a:r>
                      <a:endParaRPr sz="1100" b="0" i="0" u="none" strike="noStrike" cap="none">
                        <a:solidFill>
                          <a:srgbClr val="000000"/>
                        </a:solidFill>
                        <a:latin typeface="Arial"/>
                        <a:ea typeface="Arial"/>
                        <a:cs typeface="Arial"/>
                        <a:sym typeface="Arial"/>
                      </a:endParaRPr>
                    </a:p>
                  </a:txBody>
                  <a:tcPr marL="0" marR="0" marT="0" marB="0" anchor="b"/>
                </a:tc>
                <a:extLst>
                  <a:ext uri="{0D108BD9-81ED-4DB2-BD59-A6C34878D82A}">
                    <a16:rowId xmlns:a16="http://schemas.microsoft.com/office/drawing/2014/main" val="10000"/>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latin typeface="Arial"/>
                          <a:ea typeface="Arial"/>
                          <a:cs typeface="Arial"/>
                          <a:sym typeface="Arial"/>
                        </a:rPr>
                        <a:t>Mischa Reppman</a:t>
                      </a:r>
                      <a:endParaRPr sz="1100" b="0" i="0" u="none" strike="noStrike" cap="none">
                        <a:solidFill>
                          <a:srgbClr val="000000"/>
                        </a:solidFill>
                        <a:latin typeface="Arial"/>
                        <a:ea typeface="Arial"/>
                        <a:cs typeface="Arial"/>
                        <a:sym typeface="Arial"/>
                      </a:endParaRPr>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latin typeface="Arial"/>
                          <a:ea typeface="Arial"/>
                          <a:cs typeface="Arial"/>
                          <a:sym typeface="Arial"/>
                        </a:rPr>
                        <a:t>Swiss Re</a:t>
                      </a:r>
                      <a:endParaRPr sz="1100" b="0" i="0" u="none" strike="noStrike" cap="none">
                        <a:solidFill>
                          <a:srgbClr val="000000"/>
                        </a:solidFill>
                        <a:latin typeface="Arial"/>
                        <a:ea typeface="Arial"/>
                        <a:cs typeface="Arial"/>
                        <a:sym typeface="Arial"/>
                      </a:endParaRPr>
                    </a:p>
                  </a:txBody>
                  <a:tcPr marL="0" marR="0" marT="0" marB="0" anchor="b"/>
                </a:tc>
                <a:extLst>
                  <a:ext uri="{0D108BD9-81ED-4DB2-BD59-A6C34878D82A}">
                    <a16:rowId xmlns:a16="http://schemas.microsoft.com/office/drawing/2014/main" val="10001"/>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latin typeface="Arial"/>
                          <a:ea typeface="Arial"/>
                          <a:cs typeface="Arial"/>
                          <a:sym typeface="Arial"/>
                        </a:rPr>
                        <a:t>Salla Sulasuo</a:t>
                      </a:r>
                      <a:endParaRPr sz="1100" b="0" i="0" u="none" strike="noStrike" cap="none">
                        <a:solidFill>
                          <a:srgbClr val="000000"/>
                        </a:solidFill>
                        <a:latin typeface="Arial"/>
                        <a:ea typeface="Arial"/>
                        <a:cs typeface="Arial"/>
                        <a:sym typeface="Arial"/>
                      </a:endParaRPr>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latin typeface="Arial"/>
                          <a:ea typeface="Arial"/>
                          <a:cs typeface="Arial"/>
                          <a:sym typeface="Arial"/>
                        </a:rPr>
                        <a:t>DSM</a:t>
                      </a:r>
                      <a:endParaRPr sz="1100" b="0" i="0" u="none" strike="noStrike" cap="none">
                        <a:solidFill>
                          <a:srgbClr val="000000"/>
                        </a:solidFill>
                        <a:latin typeface="Arial"/>
                        <a:ea typeface="Arial"/>
                        <a:cs typeface="Arial"/>
                        <a:sym typeface="Arial"/>
                      </a:endParaRPr>
                    </a:p>
                  </a:txBody>
                  <a:tcPr marL="0" marR="0" marT="0" marB="0" anchor="b"/>
                </a:tc>
                <a:extLst>
                  <a:ext uri="{0D108BD9-81ED-4DB2-BD59-A6C34878D82A}">
                    <a16:rowId xmlns:a16="http://schemas.microsoft.com/office/drawing/2014/main" val="10002"/>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latin typeface="Arial"/>
                          <a:ea typeface="Arial"/>
                          <a:cs typeface="Arial"/>
                          <a:sym typeface="Arial"/>
                        </a:rPr>
                        <a:t>Alexia Kelley</a:t>
                      </a:r>
                      <a:endParaRPr sz="1100" b="0" i="0" u="none" strike="noStrike" cap="none">
                        <a:solidFill>
                          <a:srgbClr val="000000"/>
                        </a:solidFill>
                        <a:latin typeface="Arial"/>
                        <a:ea typeface="Arial"/>
                        <a:cs typeface="Arial"/>
                        <a:sym typeface="Arial"/>
                      </a:endParaRPr>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latin typeface="Arial"/>
                          <a:ea typeface="Arial"/>
                          <a:cs typeface="Arial"/>
                          <a:sym typeface="Arial"/>
                        </a:rPr>
                        <a:t>ENGIE</a:t>
                      </a:r>
                      <a:endParaRPr sz="1100" b="0" i="0" u="none" strike="noStrike" cap="none">
                        <a:solidFill>
                          <a:srgbClr val="000000"/>
                        </a:solidFill>
                        <a:latin typeface="Arial"/>
                        <a:ea typeface="Arial"/>
                        <a:cs typeface="Arial"/>
                        <a:sym typeface="Arial"/>
                      </a:endParaRPr>
                    </a:p>
                  </a:txBody>
                  <a:tcPr marL="0" marR="0" marT="0" marB="0" anchor="b"/>
                </a:tc>
                <a:extLst>
                  <a:ext uri="{0D108BD9-81ED-4DB2-BD59-A6C34878D82A}">
                    <a16:rowId xmlns:a16="http://schemas.microsoft.com/office/drawing/2014/main" val="10003"/>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Richard Batten</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JLL</a:t>
                      </a:r>
                      <a:endParaRPr sz="1400" u="none" strike="noStrike" cap="none"/>
                    </a:p>
                  </a:txBody>
                  <a:tcPr marL="0" marR="0" marT="0" marB="0" anchor="b"/>
                </a:tc>
                <a:extLst>
                  <a:ext uri="{0D108BD9-81ED-4DB2-BD59-A6C34878D82A}">
                    <a16:rowId xmlns:a16="http://schemas.microsoft.com/office/drawing/2014/main" val="10004"/>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Chris Bayliss</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International Aluminium Institute</a:t>
                      </a:r>
                      <a:endParaRPr sz="1400" u="none" strike="noStrike" cap="none"/>
                    </a:p>
                  </a:txBody>
                  <a:tcPr marL="0" marR="0" marT="0" marB="0" anchor="b"/>
                </a:tc>
                <a:extLst>
                  <a:ext uri="{0D108BD9-81ED-4DB2-BD59-A6C34878D82A}">
                    <a16:rowId xmlns:a16="http://schemas.microsoft.com/office/drawing/2014/main" val="10005"/>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Valentina Lira</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Viña Concha y Toro</a:t>
                      </a:r>
                      <a:endParaRPr sz="1400" u="none" strike="noStrike" cap="none"/>
                    </a:p>
                  </a:txBody>
                  <a:tcPr marL="0" marR="0" marT="0" marB="0" anchor="b"/>
                </a:tc>
                <a:extLst>
                  <a:ext uri="{0D108BD9-81ED-4DB2-BD59-A6C34878D82A}">
                    <a16:rowId xmlns:a16="http://schemas.microsoft.com/office/drawing/2014/main" val="10006"/>
                  </a:ext>
                </a:extLst>
              </a:tr>
            </a:tbl>
          </a:graphicData>
        </a:graphic>
      </p:graphicFrame>
      <p:sp>
        <p:nvSpPr>
          <p:cNvPr id="458" name="Google Shape;458;p15"/>
          <p:cNvSpPr/>
          <p:nvPr/>
        </p:nvSpPr>
        <p:spPr>
          <a:xfrm>
            <a:off x="1206537" y="3991695"/>
            <a:ext cx="4320000" cy="360000"/>
          </a:xfrm>
          <a:prstGeom prst="rect">
            <a:avLst/>
          </a:prstGeom>
          <a:solidFill>
            <a:srgbClr val="42A5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Carbon market standards</a:t>
            </a:r>
            <a:endParaRPr sz="1400" b="0" i="0" u="none" strike="noStrike" cap="none">
              <a:solidFill>
                <a:srgbClr val="000000"/>
              </a:solidFill>
              <a:latin typeface="Arial"/>
              <a:ea typeface="Arial"/>
              <a:cs typeface="Arial"/>
              <a:sym typeface="Arial"/>
            </a:endParaRPr>
          </a:p>
        </p:txBody>
      </p:sp>
      <p:graphicFrame>
        <p:nvGraphicFramePr>
          <p:cNvPr id="459" name="Google Shape;459;p15"/>
          <p:cNvGraphicFramePr/>
          <p:nvPr/>
        </p:nvGraphicFramePr>
        <p:xfrm>
          <a:off x="1206537" y="4509147"/>
          <a:ext cx="4320000" cy="358140"/>
        </p:xfrm>
        <a:graphic>
          <a:graphicData uri="http://schemas.openxmlformats.org/drawingml/2006/table">
            <a:tbl>
              <a:tblPr>
                <a:noFill/>
                <a:tableStyleId>{F6C2774B-613F-409A-B167-693D1BEFA867}</a:tableStyleId>
              </a:tblPr>
              <a:tblGrid>
                <a:gridCol w="1339650">
                  <a:extLst>
                    <a:ext uri="{9D8B030D-6E8A-4147-A177-3AD203B41FA5}">
                      <a16:colId xmlns:a16="http://schemas.microsoft.com/office/drawing/2014/main" val="20000"/>
                    </a:ext>
                  </a:extLst>
                </a:gridCol>
                <a:gridCol w="2980350">
                  <a:extLst>
                    <a:ext uri="{9D8B030D-6E8A-4147-A177-3AD203B41FA5}">
                      <a16:colId xmlns:a16="http://schemas.microsoft.com/office/drawing/2014/main" val="20001"/>
                    </a:ext>
                  </a:extLst>
                </a:gridCol>
              </a:tblGrid>
              <a:tr h="88775">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Owen Hewlett</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Gold Standard</a:t>
                      </a:r>
                      <a:endParaRPr sz="1400" u="none" strike="noStrike" cap="none"/>
                    </a:p>
                  </a:txBody>
                  <a:tcPr marL="0" marR="0" marT="0" marB="0" anchor="b"/>
                </a:tc>
                <a:extLst>
                  <a:ext uri="{0D108BD9-81ED-4DB2-BD59-A6C34878D82A}">
                    <a16:rowId xmlns:a16="http://schemas.microsoft.com/office/drawing/2014/main" val="10000"/>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Candace Vinke</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Verra</a:t>
                      </a:r>
                      <a:endParaRPr sz="1400" u="none" strike="noStrike" cap="none"/>
                    </a:p>
                  </a:txBody>
                  <a:tcPr marL="0" marR="0" marT="0" marB="0" anchor="b"/>
                </a:tc>
                <a:extLst>
                  <a:ext uri="{0D108BD9-81ED-4DB2-BD59-A6C34878D82A}">
                    <a16:rowId xmlns:a16="http://schemas.microsoft.com/office/drawing/2014/main" val="10001"/>
                  </a:ext>
                </a:extLst>
              </a:tr>
            </a:tbl>
          </a:graphicData>
        </a:graphic>
      </p:graphicFrame>
      <p:sp>
        <p:nvSpPr>
          <p:cNvPr id="460" name="Google Shape;460;p15"/>
          <p:cNvSpPr/>
          <p:nvPr/>
        </p:nvSpPr>
        <p:spPr>
          <a:xfrm>
            <a:off x="1206537" y="5291877"/>
            <a:ext cx="4320000" cy="360000"/>
          </a:xfrm>
          <a:prstGeom prst="rect">
            <a:avLst/>
          </a:prstGeom>
          <a:solidFill>
            <a:srgbClr val="42A5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Business-facing organisations</a:t>
            </a:r>
            <a:endParaRPr sz="1400" b="0" i="0" u="none" strike="noStrike" cap="none">
              <a:solidFill>
                <a:srgbClr val="000000"/>
              </a:solidFill>
              <a:latin typeface="Arial"/>
              <a:ea typeface="Arial"/>
              <a:cs typeface="Arial"/>
              <a:sym typeface="Arial"/>
            </a:endParaRPr>
          </a:p>
        </p:txBody>
      </p:sp>
      <p:graphicFrame>
        <p:nvGraphicFramePr>
          <p:cNvPr id="461" name="Google Shape;461;p15"/>
          <p:cNvGraphicFramePr/>
          <p:nvPr/>
        </p:nvGraphicFramePr>
        <p:xfrm>
          <a:off x="1206537" y="5822115"/>
          <a:ext cx="4320000" cy="716280"/>
        </p:xfrm>
        <a:graphic>
          <a:graphicData uri="http://schemas.openxmlformats.org/drawingml/2006/table">
            <a:tbl>
              <a:tblPr>
                <a:noFill/>
                <a:tableStyleId>{F6C2774B-613F-409A-B167-693D1BEFA867}</a:tableStyleId>
              </a:tblPr>
              <a:tblGrid>
                <a:gridCol w="1807425">
                  <a:extLst>
                    <a:ext uri="{9D8B030D-6E8A-4147-A177-3AD203B41FA5}">
                      <a16:colId xmlns:a16="http://schemas.microsoft.com/office/drawing/2014/main" val="20000"/>
                    </a:ext>
                  </a:extLst>
                </a:gridCol>
                <a:gridCol w="2512575">
                  <a:extLst>
                    <a:ext uri="{9D8B030D-6E8A-4147-A177-3AD203B41FA5}">
                      <a16:colId xmlns:a16="http://schemas.microsoft.com/office/drawing/2014/main" val="20001"/>
                    </a:ext>
                  </a:extLst>
                </a:gridCol>
              </a:tblGrid>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Emily Hickson</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B Team</a:t>
                      </a:r>
                      <a:endParaRPr sz="1400" u="none" strike="noStrike" cap="none"/>
                    </a:p>
                  </a:txBody>
                  <a:tcPr marL="0" marR="0" marT="0" marB="0" anchor="b"/>
                </a:tc>
                <a:extLst>
                  <a:ext uri="{0D108BD9-81ED-4DB2-BD59-A6C34878D82A}">
                    <a16:rowId xmlns:a16="http://schemas.microsoft.com/office/drawing/2014/main" val="10000"/>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Giulio Berruti</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BSR</a:t>
                      </a:r>
                      <a:endParaRPr sz="1400" u="none" strike="noStrike" cap="none"/>
                    </a:p>
                  </a:txBody>
                  <a:tcPr marL="0" marR="0" marT="0" marB="0" anchor="b"/>
                </a:tc>
                <a:extLst>
                  <a:ext uri="{0D108BD9-81ED-4DB2-BD59-A6C34878D82A}">
                    <a16:rowId xmlns:a16="http://schemas.microsoft.com/office/drawing/2014/main" val="10001"/>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Luca de Giovanetti / John Revess</a:t>
                      </a:r>
                      <a:endParaRPr sz="1100" u="none" strike="noStrike" cap="none">
                        <a:solidFill>
                          <a:schemeClr val="dk1"/>
                        </a:solidFill>
                        <a:latin typeface="Arial"/>
                        <a:ea typeface="Arial"/>
                        <a:cs typeface="Arial"/>
                        <a:sym typeface="Arial"/>
                      </a:endParaRPr>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WBCSD</a:t>
                      </a:r>
                      <a:endParaRPr sz="1400" u="none" strike="noStrike" cap="none"/>
                    </a:p>
                  </a:txBody>
                  <a:tcPr marL="0" marR="0" marT="0" marB="0" anchor="b"/>
                </a:tc>
                <a:extLst>
                  <a:ext uri="{0D108BD9-81ED-4DB2-BD59-A6C34878D82A}">
                    <a16:rowId xmlns:a16="http://schemas.microsoft.com/office/drawing/2014/main" val="10002"/>
                  </a:ext>
                </a:extLst>
              </a:tr>
            </a:tbl>
          </a:graphicData>
        </a:graphic>
      </p:graphicFrame>
      <p:sp>
        <p:nvSpPr>
          <p:cNvPr id="462" name="Google Shape;462;p15"/>
          <p:cNvSpPr/>
          <p:nvPr/>
        </p:nvSpPr>
        <p:spPr>
          <a:xfrm>
            <a:off x="6804148" y="1908961"/>
            <a:ext cx="4320000" cy="360000"/>
          </a:xfrm>
          <a:prstGeom prst="rect">
            <a:avLst/>
          </a:prstGeom>
          <a:solidFill>
            <a:srgbClr val="42A5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Climate action mobilizers</a:t>
            </a:r>
            <a:endParaRPr sz="1400" b="0" i="0" u="none" strike="noStrike" cap="none">
              <a:solidFill>
                <a:srgbClr val="000000"/>
              </a:solidFill>
              <a:latin typeface="Arial"/>
              <a:ea typeface="Arial"/>
              <a:cs typeface="Arial"/>
              <a:sym typeface="Arial"/>
            </a:endParaRPr>
          </a:p>
        </p:txBody>
      </p:sp>
      <p:graphicFrame>
        <p:nvGraphicFramePr>
          <p:cNvPr id="463" name="Google Shape;463;p15"/>
          <p:cNvGraphicFramePr/>
          <p:nvPr/>
        </p:nvGraphicFramePr>
        <p:xfrm>
          <a:off x="6804148" y="2424792"/>
          <a:ext cx="4320000" cy="571500"/>
        </p:xfrm>
        <a:graphic>
          <a:graphicData uri="http://schemas.openxmlformats.org/drawingml/2006/table">
            <a:tbl>
              <a:tblPr>
                <a:noFill/>
                <a:tableStyleId>{F6C2774B-613F-409A-B167-693D1BEFA867}</a:tableStyleId>
              </a:tblPr>
              <a:tblGrid>
                <a:gridCol w="1339650">
                  <a:extLst>
                    <a:ext uri="{9D8B030D-6E8A-4147-A177-3AD203B41FA5}">
                      <a16:colId xmlns:a16="http://schemas.microsoft.com/office/drawing/2014/main" val="20000"/>
                    </a:ext>
                  </a:extLst>
                </a:gridCol>
                <a:gridCol w="2980350">
                  <a:extLst>
                    <a:ext uri="{9D8B030D-6E8A-4147-A177-3AD203B41FA5}">
                      <a16:colId xmlns:a16="http://schemas.microsoft.com/office/drawing/2014/main" val="20001"/>
                    </a:ext>
                  </a:extLst>
                </a:gridCol>
              </a:tblGrid>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Jen Austin</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High-Level Champions / We Mean Business</a:t>
                      </a:r>
                      <a:endParaRPr sz="1400" u="none" strike="noStrike" cap="none"/>
                    </a:p>
                  </a:txBody>
                  <a:tcPr marL="0" marR="0" marT="0" marB="0" anchor="b"/>
                </a:tc>
                <a:extLst>
                  <a:ext uri="{0D108BD9-81ED-4DB2-BD59-A6C34878D82A}">
                    <a16:rowId xmlns:a16="http://schemas.microsoft.com/office/drawing/2014/main" val="10000"/>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Ramiro </a:t>
                      </a:r>
                      <a:r>
                        <a:rPr lang="en-GB" sz="1100">
                          <a:latin typeface="Arial"/>
                          <a:ea typeface="Arial"/>
                          <a:cs typeface="Arial"/>
                          <a:sym typeface="Arial"/>
                        </a:rPr>
                        <a:t>Fernández</a:t>
                      </a:r>
                      <a:endParaRPr sz="1100" u="none" strike="noStrike" cap="none">
                        <a:solidFill>
                          <a:schemeClr val="dk1"/>
                        </a:solidFill>
                        <a:latin typeface="Arial"/>
                        <a:ea typeface="Arial"/>
                        <a:cs typeface="Arial"/>
                        <a:sym typeface="Arial"/>
                      </a:endParaRPr>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High-Level Champions / Fundacion Avina</a:t>
                      </a:r>
                      <a:endParaRPr sz="1400" u="none" strike="noStrike" cap="none"/>
                    </a:p>
                  </a:txBody>
                  <a:tcPr marL="0" marR="0" marT="0" marB="0" anchor="b"/>
                </a:tc>
                <a:extLst>
                  <a:ext uri="{0D108BD9-81ED-4DB2-BD59-A6C34878D82A}">
                    <a16:rowId xmlns:a16="http://schemas.microsoft.com/office/drawing/2014/main" val="10001"/>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Jesica Andrews</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Net-Zero Asset Owners Alliance</a:t>
                      </a:r>
                      <a:endParaRPr sz="1400" u="none" strike="noStrike" cap="none"/>
                    </a:p>
                  </a:txBody>
                  <a:tcPr marL="0" marR="0" marT="0" marB="0" anchor="b"/>
                </a:tc>
                <a:extLst>
                  <a:ext uri="{0D108BD9-81ED-4DB2-BD59-A6C34878D82A}">
                    <a16:rowId xmlns:a16="http://schemas.microsoft.com/office/drawing/2014/main" val="10002"/>
                  </a:ext>
                </a:extLst>
              </a:tr>
            </a:tbl>
          </a:graphicData>
        </a:graphic>
      </p:graphicFrame>
      <p:graphicFrame>
        <p:nvGraphicFramePr>
          <p:cNvPr id="464" name="Google Shape;464;p15"/>
          <p:cNvGraphicFramePr/>
          <p:nvPr/>
        </p:nvGraphicFramePr>
        <p:xfrm>
          <a:off x="6804148" y="3931060"/>
          <a:ext cx="4320000" cy="1333500"/>
        </p:xfrm>
        <a:graphic>
          <a:graphicData uri="http://schemas.openxmlformats.org/drawingml/2006/table">
            <a:tbl>
              <a:tblPr>
                <a:noFill/>
                <a:tableStyleId>{F6C2774B-613F-409A-B167-693D1BEFA867}</a:tableStyleId>
              </a:tblPr>
              <a:tblGrid>
                <a:gridCol w="1339650">
                  <a:extLst>
                    <a:ext uri="{9D8B030D-6E8A-4147-A177-3AD203B41FA5}">
                      <a16:colId xmlns:a16="http://schemas.microsoft.com/office/drawing/2014/main" val="20000"/>
                    </a:ext>
                  </a:extLst>
                </a:gridCol>
                <a:gridCol w="2980350">
                  <a:extLst>
                    <a:ext uri="{9D8B030D-6E8A-4147-A177-3AD203B41FA5}">
                      <a16:colId xmlns:a16="http://schemas.microsoft.com/office/drawing/2014/main" val="20001"/>
                    </a:ext>
                  </a:extLst>
                </a:gridCol>
              </a:tblGrid>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Derrick Broekhoff</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Stockholm Environment Institute</a:t>
                      </a:r>
                      <a:endParaRPr sz="1400" u="none" strike="noStrike" cap="none"/>
                    </a:p>
                  </a:txBody>
                  <a:tcPr marL="0" marR="0" marT="0" marB="0" anchor="b"/>
                </a:tc>
                <a:extLst>
                  <a:ext uri="{0D108BD9-81ED-4DB2-BD59-A6C34878D82A}">
                    <a16:rowId xmlns:a16="http://schemas.microsoft.com/office/drawing/2014/main" val="10000"/>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Tom Hale</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Oxford University</a:t>
                      </a:r>
                      <a:endParaRPr sz="1400" u="none" strike="noStrike" cap="none"/>
                    </a:p>
                  </a:txBody>
                  <a:tcPr marL="0" marR="0" marT="0" marB="0" anchor="b"/>
                </a:tc>
                <a:extLst>
                  <a:ext uri="{0D108BD9-81ED-4DB2-BD59-A6C34878D82A}">
                    <a16:rowId xmlns:a16="http://schemas.microsoft.com/office/drawing/2014/main" val="10001"/>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Robert Höglund</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Oxfam</a:t>
                      </a:r>
                      <a:endParaRPr sz="1400" u="none" strike="noStrike" cap="none"/>
                    </a:p>
                  </a:txBody>
                  <a:tcPr marL="0" marR="0" marT="0" marB="0" anchor="b"/>
                </a:tc>
                <a:extLst>
                  <a:ext uri="{0D108BD9-81ED-4DB2-BD59-A6C34878D82A}">
                    <a16:rowId xmlns:a16="http://schemas.microsoft.com/office/drawing/2014/main" val="10002"/>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Stephan Singer</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Climate Action Network</a:t>
                      </a:r>
                      <a:endParaRPr sz="1400" u="none" strike="noStrike" cap="none"/>
                    </a:p>
                  </a:txBody>
                  <a:tcPr marL="0" marR="0" marT="0" marB="0" anchor="b"/>
                </a:tc>
                <a:extLst>
                  <a:ext uri="{0D108BD9-81ED-4DB2-BD59-A6C34878D82A}">
                    <a16:rowId xmlns:a16="http://schemas.microsoft.com/office/drawing/2014/main" val="10003"/>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Sam van de Plas</a:t>
                      </a:r>
                      <a:endParaRPr sz="1100" u="none" strike="noStrike" cap="none">
                        <a:solidFill>
                          <a:schemeClr val="dk1"/>
                        </a:solidFill>
                        <a:latin typeface="Arial"/>
                        <a:ea typeface="Arial"/>
                        <a:cs typeface="Arial"/>
                        <a:sym typeface="Arial"/>
                      </a:endParaRPr>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Carbon Market Watch</a:t>
                      </a:r>
                      <a:endParaRPr sz="1400" u="none" strike="noStrike" cap="none"/>
                    </a:p>
                  </a:txBody>
                  <a:tcPr marL="0" marR="0" marT="0" marB="0" anchor="b"/>
                </a:tc>
                <a:extLst>
                  <a:ext uri="{0D108BD9-81ED-4DB2-BD59-A6C34878D82A}">
                    <a16:rowId xmlns:a16="http://schemas.microsoft.com/office/drawing/2014/main" val="10004"/>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Gary Cook</a:t>
                      </a:r>
                      <a:endParaRPr sz="1400" u="none" strike="noStrike" cap="none"/>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StandEarth</a:t>
                      </a:r>
                      <a:endParaRPr sz="1100" u="none" strike="noStrike" cap="none">
                        <a:solidFill>
                          <a:schemeClr val="dk1"/>
                        </a:solidFill>
                        <a:latin typeface="Arial"/>
                        <a:ea typeface="Arial"/>
                        <a:cs typeface="Arial"/>
                        <a:sym typeface="Arial"/>
                      </a:endParaRPr>
                    </a:p>
                  </a:txBody>
                  <a:tcPr marL="0" marR="0" marT="0" marB="0" anchor="b"/>
                </a:tc>
                <a:extLst>
                  <a:ext uri="{0D108BD9-81ED-4DB2-BD59-A6C34878D82A}">
                    <a16:rowId xmlns:a16="http://schemas.microsoft.com/office/drawing/2014/main" val="10005"/>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Carsten Warnecke</a:t>
                      </a:r>
                      <a:endParaRPr sz="1100" u="none" strike="noStrike" cap="none">
                        <a:solidFill>
                          <a:schemeClr val="dk1"/>
                        </a:solidFill>
                        <a:latin typeface="Arial"/>
                        <a:ea typeface="Arial"/>
                        <a:cs typeface="Arial"/>
                        <a:sym typeface="Arial"/>
                      </a:endParaRPr>
                    </a:p>
                  </a:txBody>
                  <a:tcPr marL="0" marR="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dk1"/>
                          </a:solidFill>
                          <a:latin typeface="Arial"/>
                          <a:ea typeface="Arial"/>
                          <a:cs typeface="Arial"/>
                          <a:sym typeface="Arial"/>
                        </a:rPr>
                        <a:t>New Climate Institute</a:t>
                      </a:r>
                      <a:endParaRPr sz="1400" u="none" strike="noStrike" cap="none"/>
                    </a:p>
                  </a:txBody>
                  <a:tcPr marL="0" marR="0" marT="0" marB="0" anchor="b"/>
                </a:tc>
                <a:extLst>
                  <a:ext uri="{0D108BD9-81ED-4DB2-BD59-A6C34878D82A}">
                    <a16:rowId xmlns:a16="http://schemas.microsoft.com/office/drawing/2014/main" val="10006"/>
                  </a:ext>
                </a:extLst>
              </a:tr>
            </a:tbl>
          </a:graphicData>
        </a:graphic>
      </p:graphicFrame>
      <p:sp>
        <p:nvSpPr>
          <p:cNvPr id="465" name="Google Shape;465;p15"/>
          <p:cNvSpPr/>
          <p:nvPr/>
        </p:nvSpPr>
        <p:spPr>
          <a:xfrm>
            <a:off x="6804148" y="3415229"/>
            <a:ext cx="4320000" cy="360000"/>
          </a:xfrm>
          <a:prstGeom prst="rect">
            <a:avLst/>
          </a:prstGeom>
          <a:solidFill>
            <a:srgbClr val="42A5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Civil society &amp; academia</a:t>
            </a:r>
            <a:endParaRPr sz="1400" b="0" i="0" u="none" strike="noStrike" cap="none">
              <a:solidFill>
                <a:srgbClr val="000000"/>
              </a:solidFill>
              <a:latin typeface="Arial"/>
              <a:ea typeface="Arial"/>
              <a:cs typeface="Arial"/>
              <a:sym typeface="Arial"/>
            </a:endParaRPr>
          </a:p>
        </p:txBody>
      </p:sp>
      <p:sp>
        <p:nvSpPr>
          <p:cNvPr id="466" name="Google Shape;466;p15"/>
          <p:cNvSpPr txBox="1"/>
          <p:nvPr/>
        </p:nvSpPr>
        <p:spPr>
          <a:xfrm>
            <a:off x="4429957" y="1287475"/>
            <a:ext cx="432000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dk1"/>
                </a:solidFill>
                <a:latin typeface="Arial"/>
                <a:ea typeface="Arial"/>
                <a:cs typeface="Arial"/>
                <a:sym typeface="Arial"/>
              </a:rPr>
              <a:t>SBTI Net-Zero Expert Advisory Group</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16"/>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INTRODUCTION</a:t>
            </a:r>
            <a:endParaRPr/>
          </a:p>
        </p:txBody>
      </p:sp>
      <p:sp>
        <p:nvSpPr>
          <p:cNvPr id="472" name="Google Shape;472;p16"/>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SBTi corporate net-zero standard</a:t>
            </a:r>
            <a:endParaRPr/>
          </a:p>
        </p:txBody>
      </p:sp>
      <p:sp>
        <p:nvSpPr>
          <p:cNvPr id="473" name="Google Shape;473;p16"/>
          <p:cNvSpPr/>
          <p:nvPr/>
        </p:nvSpPr>
        <p:spPr>
          <a:xfrm>
            <a:off x="515938" y="1966027"/>
            <a:ext cx="2448935" cy="523506"/>
          </a:xfrm>
          <a:prstGeom prst="flowChartAlternateProcess">
            <a:avLst/>
          </a:prstGeom>
          <a:solidFill>
            <a:srgbClr val="9C0D3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Arial"/>
              <a:buNone/>
            </a:pPr>
            <a:r>
              <a:rPr lang="en-GB" sz="1200" b="1" i="0" u="none" strike="noStrike" cap="none">
                <a:solidFill>
                  <a:schemeClr val="lt1"/>
                </a:solidFill>
                <a:latin typeface="Arial"/>
                <a:ea typeface="Arial"/>
                <a:cs typeface="Arial"/>
                <a:sym typeface="Arial"/>
              </a:rPr>
              <a:t>Drafting of initial criteria</a:t>
            </a:r>
            <a:endParaRPr sz="1800" b="0" i="0" u="none" strike="noStrike" cap="none">
              <a:solidFill>
                <a:schemeClr val="dk1"/>
              </a:solidFill>
              <a:latin typeface="Calibri"/>
              <a:ea typeface="Calibri"/>
              <a:cs typeface="Calibri"/>
              <a:sym typeface="Calibri"/>
            </a:endParaRPr>
          </a:p>
        </p:txBody>
      </p:sp>
      <p:sp>
        <p:nvSpPr>
          <p:cNvPr id="474" name="Google Shape;474;p16"/>
          <p:cNvSpPr/>
          <p:nvPr/>
        </p:nvSpPr>
        <p:spPr>
          <a:xfrm>
            <a:off x="515938" y="2618753"/>
            <a:ext cx="2448935" cy="523506"/>
          </a:xfrm>
          <a:prstGeom prst="flowChartAlternateProcess">
            <a:avLst/>
          </a:prstGeom>
          <a:solidFill>
            <a:srgbClr val="7F7F7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Arial"/>
              <a:buNone/>
            </a:pPr>
            <a:r>
              <a:rPr lang="en-GB" sz="1200" b="1" i="0" u="none" strike="noStrike" cap="none">
                <a:solidFill>
                  <a:schemeClr val="lt1"/>
                </a:solidFill>
                <a:latin typeface="Arial"/>
                <a:ea typeface="Arial"/>
                <a:cs typeface="Arial"/>
                <a:sym typeface="Arial"/>
              </a:rPr>
              <a:t>Public consultation</a:t>
            </a:r>
            <a:endParaRPr sz="1800" b="0" i="0" u="none" strike="noStrike" cap="none">
              <a:solidFill>
                <a:schemeClr val="dk1"/>
              </a:solidFill>
              <a:latin typeface="Calibri"/>
              <a:ea typeface="Calibri"/>
              <a:cs typeface="Calibri"/>
              <a:sym typeface="Calibri"/>
            </a:endParaRPr>
          </a:p>
        </p:txBody>
      </p:sp>
      <p:sp>
        <p:nvSpPr>
          <p:cNvPr id="475" name="Google Shape;475;p16"/>
          <p:cNvSpPr/>
          <p:nvPr/>
        </p:nvSpPr>
        <p:spPr>
          <a:xfrm>
            <a:off x="515938" y="3271479"/>
            <a:ext cx="2448935" cy="523506"/>
          </a:xfrm>
          <a:prstGeom prst="flowChartAlternateProcess">
            <a:avLst/>
          </a:prstGeom>
          <a:solidFill>
            <a:srgbClr val="86A4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Arial"/>
              <a:buNone/>
            </a:pPr>
            <a:r>
              <a:rPr lang="en-GB" sz="1200" b="1" i="0" u="none" strike="noStrike" cap="none">
                <a:solidFill>
                  <a:schemeClr val="lt1"/>
                </a:solidFill>
                <a:latin typeface="Arial"/>
                <a:ea typeface="Arial"/>
                <a:cs typeface="Arial"/>
                <a:sym typeface="Arial"/>
              </a:rPr>
              <a:t>Finalisation of criteria</a:t>
            </a:r>
            <a:endParaRPr sz="1800" b="0" i="0" u="none" strike="noStrike" cap="none">
              <a:solidFill>
                <a:schemeClr val="dk1"/>
              </a:solidFill>
              <a:latin typeface="Calibri"/>
              <a:ea typeface="Calibri"/>
              <a:cs typeface="Calibri"/>
              <a:sym typeface="Calibri"/>
            </a:endParaRPr>
          </a:p>
        </p:txBody>
      </p:sp>
      <p:sp>
        <p:nvSpPr>
          <p:cNvPr id="476" name="Google Shape;476;p16"/>
          <p:cNvSpPr/>
          <p:nvPr/>
        </p:nvSpPr>
        <p:spPr>
          <a:xfrm>
            <a:off x="515938" y="3924205"/>
            <a:ext cx="2448935" cy="523506"/>
          </a:xfrm>
          <a:prstGeom prst="flowChartAlternateProcess">
            <a:avLst/>
          </a:prstGeom>
          <a:solidFill>
            <a:srgbClr val="2C3D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Arial"/>
              <a:buNone/>
            </a:pPr>
            <a:r>
              <a:rPr lang="en-GB" sz="1200" b="1" i="0" u="none" strike="noStrike" cap="none">
                <a:solidFill>
                  <a:schemeClr val="lt1"/>
                </a:solidFill>
                <a:latin typeface="Arial"/>
                <a:ea typeface="Arial"/>
                <a:cs typeface="Arial"/>
                <a:sym typeface="Arial"/>
              </a:rPr>
              <a:t>Drafting of net-zero guidance</a:t>
            </a:r>
            <a:endParaRPr sz="1800" b="0" i="0" u="none" strike="noStrike" cap="none">
              <a:solidFill>
                <a:schemeClr val="dk1"/>
              </a:solidFill>
              <a:latin typeface="Calibri"/>
              <a:ea typeface="Calibri"/>
              <a:cs typeface="Calibri"/>
              <a:sym typeface="Calibri"/>
            </a:endParaRPr>
          </a:p>
        </p:txBody>
      </p:sp>
      <p:sp>
        <p:nvSpPr>
          <p:cNvPr id="477" name="Google Shape;477;p16"/>
          <p:cNvSpPr/>
          <p:nvPr/>
        </p:nvSpPr>
        <p:spPr>
          <a:xfrm>
            <a:off x="515938" y="4576931"/>
            <a:ext cx="2448935" cy="523506"/>
          </a:xfrm>
          <a:prstGeom prst="flowChartAlternateProcess">
            <a:avLst/>
          </a:prstGeom>
          <a:solidFill>
            <a:srgbClr val="C1CDD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Arial"/>
              <a:buNone/>
            </a:pPr>
            <a:r>
              <a:rPr lang="en-GB" sz="1200" b="1" i="0" u="none" strike="noStrike" cap="none">
                <a:solidFill>
                  <a:schemeClr val="lt1"/>
                </a:solidFill>
                <a:latin typeface="Arial"/>
                <a:ea typeface="Arial"/>
                <a:cs typeface="Arial"/>
                <a:sym typeface="Arial"/>
              </a:rPr>
              <a:t>Public consultation &amp; road testing</a:t>
            </a:r>
            <a:endParaRPr sz="1800" b="0" i="0" u="none" strike="noStrike" cap="none">
              <a:solidFill>
                <a:schemeClr val="dk1"/>
              </a:solidFill>
              <a:latin typeface="Calibri"/>
              <a:ea typeface="Calibri"/>
              <a:cs typeface="Calibri"/>
              <a:sym typeface="Calibri"/>
            </a:endParaRPr>
          </a:p>
        </p:txBody>
      </p:sp>
      <p:sp>
        <p:nvSpPr>
          <p:cNvPr id="478" name="Google Shape;478;p16"/>
          <p:cNvSpPr/>
          <p:nvPr/>
        </p:nvSpPr>
        <p:spPr>
          <a:xfrm>
            <a:off x="515938" y="5229658"/>
            <a:ext cx="2448935" cy="523506"/>
          </a:xfrm>
          <a:prstGeom prst="flowChartAlternateProcess">
            <a:avLst/>
          </a:prstGeom>
          <a:solidFill>
            <a:srgbClr val="5559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Arial"/>
              <a:buNone/>
            </a:pPr>
            <a:r>
              <a:rPr lang="en-GB" sz="1200" b="1" i="0" u="none" strike="noStrike" cap="none">
                <a:solidFill>
                  <a:schemeClr val="lt1"/>
                </a:solidFill>
                <a:latin typeface="Arial"/>
                <a:ea typeface="Arial"/>
                <a:cs typeface="Arial"/>
                <a:sym typeface="Arial"/>
              </a:rPr>
              <a:t>Finalisation of net-zero guidance</a:t>
            </a:r>
            <a:endParaRPr sz="1800" b="0" i="0" u="none" strike="noStrike" cap="none">
              <a:solidFill>
                <a:schemeClr val="dk1"/>
              </a:solidFill>
              <a:latin typeface="Calibri"/>
              <a:ea typeface="Calibri"/>
              <a:cs typeface="Calibri"/>
              <a:sym typeface="Calibri"/>
            </a:endParaRPr>
          </a:p>
        </p:txBody>
      </p:sp>
      <p:graphicFrame>
        <p:nvGraphicFramePr>
          <p:cNvPr id="479" name="Google Shape;479;p16"/>
          <p:cNvGraphicFramePr/>
          <p:nvPr/>
        </p:nvGraphicFramePr>
        <p:xfrm>
          <a:off x="3260436" y="1345406"/>
          <a:ext cx="8239000" cy="518180"/>
        </p:xfrm>
        <a:graphic>
          <a:graphicData uri="http://schemas.openxmlformats.org/drawingml/2006/table">
            <a:tbl>
              <a:tblPr>
                <a:noFill/>
                <a:tableStyleId>{62910837-BF6F-484E-B6C2-9F69DD51D97C}</a:tableStyleId>
              </a:tblPr>
              <a:tblGrid>
                <a:gridCol w="588500">
                  <a:extLst>
                    <a:ext uri="{9D8B030D-6E8A-4147-A177-3AD203B41FA5}">
                      <a16:colId xmlns:a16="http://schemas.microsoft.com/office/drawing/2014/main" val="20000"/>
                    </a:ext>
                  </a:extLst>
                </a:gridCol>
                <a:gridCol w="588500">
                  <a:extLst>
                    <a:ext uri="{9D8B030D-6E8A-4147-A177-3AD203B41FA5}">
                      <a16:colId xmlns:a16="http://schemas.microsoft.com/office/drawing/2014/main" val="20001"/>
                    </a:ext>
                  </a:extLst>
                </a:gridCol>
                <a:gridCol w="588500">
                  <a:extLst>
                    <a:ext uri="{9D8B030D-6E8A-4147-A177-3AD203B41FA5}">
                      <a16:colId xmlns:a16="http://schemas.microsoft.com/office/drawing/2014/main" val="20002"/>
                    </a:ext>
                  </a:extLst>
                </a:gridCol>
                <a:gridCol w="588500">
                  <a:extLst>
                    <a:ext uri="{9D8B030D-6E8A-4147-A177-3AD203B41FA5}">
                      <a16:colId xmlns:a16="http://schemas.microsoft.com/office/drawing/2014/main" val="20003"/>
                    </a:ext>
                  </a:extLst>
                </a:gridCol>
                <a:gridCol w="588500">
                  <a:extLst>
                    <a:ext uri="{9D8B030D-6E8A-4147-A177-3AD203B41FA5}">
                      <a16:colId xmlns:a16="http://schemas.microsoft.com/office/drawing/2014/main" val="20004"/>
                    </a:ext>
                  </a:extLst>
                </a:gridCol>
                <a:gridCol w="588500">
                  <a:extLst>
                    <a:ext uri="{9D8B030D-6E8A-4147-A177-3AD203B41FA5}">
                      <a16:colId xmlns:a16="http://schemas.microsoft.com/office/drawing/2014/main" val="20005"/>
                    </a:ext>
                  </a:extLst>
                </a:gridCol>
                <a:gridCol w="588500">
                  <a:extLst>
                    <a:ext uri="{9D8B030D-6E8A-4147-A177-3AD203B41FA5}">
                      <a16:colId xmlns:a16="http://schemas.microsoft.com/office/drawing/2014/main" val="20006"/>
                    </a:ext>
                  </a:extLst>
                </a:gridCol>
                <a:gridCol w="588500">
                  <a:extLst>
                    <a:ext uri="{9D8B030D-6E8A-4147-A177-3AD203B41FA5}">
                      <a16:colId xmlns:a16="http://schemas.microsoft.com/office/drawing/2014/main" val="20007"/>
                    </a:ext>
                  </a:extLst>
                </a:gridCol>
                <a:gridCol w="588500">
                  <a:extLst>
                    <a:ext uri="{9D8B030D-6E8A-4147-A177-3AD203B41FA5}">
                      <a16:colId xmlns:a16="http://schemas.microsoft.com/office/drawing/2014/main" val="20008"/>
                    </a:ext>
                  </a:extLst>
                </a:gridCol>
                <a:gridCol w="588500">
                  <a:extLst>
                    <a:ext uri="{9D8B030D-6E8A-4147-A177-3AD203B41FA5}">
                      <a16:colId xmlns:a16="http://schemas.microsoft.com/office/drawing/2014/main" val="20009"/>
                    </a:ext>
                  </a:extLst>
                </a:gridCol>
                <a:gridCol w="588500">
                  <a:extLst>
                    <a:ext uri="{9D8B030D-6E8A-4147-A177-3AD203B41FA5}">
                      <a16:colId xmlns:a16="http://schemas.microsoft.com/office/drawing/2014/main" val="20010"/>
                    </a:ext>
                  </a:extLst>
                </a:gridCol>
                <a:gridCol w="588500">
                  <a:extLst>
                    <a:ext uri="{9D8B030D-6E8A-4147-A177-3AD203B41FA5}">
                      <a16:colId xmlns:a16="http://schemas.microsoft.com/office/drawing/2014/main" val="20011"/>
                    </a:ext>
                  </a:extLst>
                </a:gridCol>
                <a:gridCol w="588500">
                  <a:extLst>
                    <a:ext uri="{9D8B030D-6E8A-4147-A177-3AD203B41FA5}">
                      <a16:colId xmlns:a16="http://schemas.microsoft.com/office/drawing/2014/main" val="20012"/>
                    </a:ext>
                  </a:extLst>
                </a:gridCol>
                <a:gridCol w="588500">
                  <a:extLst>
                    <a:ext uri="{9D8B030D-6E8A-4147-A177-3AD203B41FA5}">
                      <a16:colId xmlns:a16="http://schemas.microsoft.com/office/drawing/2014/main" val="20013"/>
                    </a:ext>
                  </a:extLst>
                </a:gridCol>
              </a:tblGrid>
              <a:tr h="244925">
                <a:tc gridSpan="3">
                  <a:txBody>
                    <a:bodyPr/>
                    <a:lstStyle/>
                    <a:p>
                      <a:pPr marL="0" marR="0" lvl="0" indent="0" algn="ctr" rtl="0">
                        <a:lnSpc>
                          <a:spcPct val="100000"/>
                        </a:lnSpc>
                        <a:spcBef>
                          <a:spcPts val="0"/>
                        </a:spcBef>
                        <a:spcAft>
                          <a:spcPts val="0"/>
                        </a:spcAft>
                        <a:buClr>
                          <a:schemeClr val="lt1"/>
                        </a:buClr>
                        <a:buSzPts val="1200"/>
                        <a:buFont typeface="Arial"/>
                        <a:buNone/>
                      </a:pPr>
                      <a:r>
                        <a:rPr lang="en-GB" sz="1200" u="none" strike="noStrike" cap="none">
                          <a:solidFill>
                            <a:schemeClr val="lt1"/>
                          </a:solidFill>
                          <a:latin typeface="Arial"/>
                          <a:ea typeface="Arial"/>
                          <a:cs typeface="Arial"/>
                          <a:sym typeface="Arial"/>
                        </a:rPr>
                        <a:t>2020</a:t>
                      </a:r>
                      <a:endParaRPr sz="1600" u="none" strike="noStrike" cap="none">
                        <a:solidFill>
                          <a:schemeClr val="lt1"/>
                        </a:solidFill>
                        <a:latin typeface="Arial"/>
                        <a:ea typeface="Arial"/>
                        <a:cs typeface="Arial"/>
                        <a:sym typeface="Arial"/>
                      </a:endParaRPr>
                    </a:p>
                  </a:txBody>
                  <a:tcPr marL="91450" marR="91450" marT="45725" marB="45725">
                    <a:solidFill>
                      <a:srgbClr val="2C3D46"/>
                    </a:solidFill>
                  </a:tcPr>
                </a:tc>
                <a:tc hMerge="1">
                  <a:txBody>
                    <a:bodyPr/>
                    <a:lstStyle/>
                    <a:p>
                      <a:endParaRPr lang="en-US"/>
                    </a:p>
                  </a:txBody>
                  <a:tcPr/>
                </a:tc>
                <a:tc hMerge="1">
                  <a:txBody>
                    <a:bodyPr/>
                    <a:lstStyle/>
                    <a:p>
                      <a:endParaRPr lang="en-US"/>
                    </a:p>
                  </a:txBody>
                  <a:tcPr/>
                </a:tc>
                <a:tc gridSpan="11">
                  <a:txBody>
                    <a:bodyPr/>
                    <a:lstStyle/>
                    <a:p>
                      <a:pPr marL="0" marR="0" lvl="0" indent="0" algn="ctr" rtl="0">
                        <a:lnSpc>
                          <a:spcPct val="100000"/>
                        </a:lnSpc>
                        <a:spcBef>
                          <a:spcPts val="0"/>
                        </a:spcBef>
                        <a:spcAft>
                          <a:spcPts val="0"/>
                        </a:spcAft>
                        <a:buClr>
                          <a:schemeClr val="lt1"/>
                        </a:buClr>
                        <a:buSzPts val="1200"/>
                        <a:buFont typeface="Arial"/>
                        <a:buNone/>
                      </a:pPr>
                      <a:r>
                        <a:rPr lang="en-GB" sz="1200" u="none" strike="noStrike" cap="none">
                          <a:solidFill>
                            <a:schemeClr val="lt1"/>
                          </a:solidFill>
                          <a:latin typeface="Arial"/>
                          <a:ea typeface="Arial"/>
                          <a:cs typeface="Arial"/>
                          <a:sym typeface="Arial"/>
                        </a:rPr>
                        <a:t>2021</a:t>
                      </a:r>
                      <a:endParaRPr sz="1600" u="none" strike="noStrike" cap="none">
                        <a:solidFill>
                          <a:schemeClr val="lt1"/>
                        </a:solidFill>
                        <a:latin typeface="Arial"/>
                        <a:ea typeface="Arial"/>
                        <a:cs typeface="Arial"/>
                        <a:sym typeface="Arial"/>
                      </a:endParaRPr>
                    </a:p>
                  </a:txBody>
                  <a:tcPr marL="91450" marR="91450" marT="45725" marB="45725">
                    <a:solidFill>
                      <a:srgbClr val="2C3D4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17725">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Oct</a:t>
                      </a:r>
                      <a:endParaRPr sz="1600" u="none" strike="noStrike" cap="none">
                        <a:latin typeface="Arial"/>
                        <a:ea typeface="Arial"/>
                        <a:cs typeface="Arial"/>
                        <a:sym typeface="Arial"/>
                      </a:endParaRPr>
                    </a:p>
                  </a:txBody>
                  <a:tcPr marL="91450" marR="91450" marT="45725" marB="45725">
                    <a:solidFill>
                      <a:srgbClr val="C4D2DA"/>
                    </a:solidFill>
                  </a:tcPr>
                </a:tc>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Nov</a:t>
                      </a:r>
                      <a:endParaRPr sz="1600" u="none" strike="noStrike" cap="none">
                        <a:latin typeface="Arial"/>
                        <a:ea typeface="Arial"/>
                        <a:cs typeface="Arial"/>
                        <a:sym typeface="Arial"/>
                      </a:endParaRPr>
                    </a:p>
                  </a:txBody>
                  <a:tcPr marL="91450" marR="91450" marT="45725" marB="45725">
                    <a:solidFill>
                      <a:srgbClr val="C4D2DA"/>
                    </a:solidFill>
                  </a:tcPr>
                </a:tc>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Dec</a:t>
                      </a:r>
                      <a:endParaRPr sz="1600" u="none" strike="noStrike" cap="none">
                        <a:latin typeface="Arial"/>
                        <a:ea typeface="Arial"/>
                        <a:cs typeface="Arial"/>
                        <a:sym typeface="Arial"/>
                      </a:endParaRPr>
                    </a:p>
                  </a:txBody>
                  <a:tcPr marL="91450" marR="91450" marT="45725" marB="45725">
                    <a:solidFill>
                      <a:srgbClr val="C4D2DA"/>
                    </a:solidFill>
                  </a:tcPr>
                </a:tc>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Jan</a:t>
                      </a:r>
                      <a:endParaRPr sz="1600" u="none" strike="noStrike" cap="none">
                        <a:latin typeface="Arial"/>
                        <a:ea typeface="Arial"/>
                        <a:cs typeface="Arial"/>
                        <a:sym typeface="Arial"/>
                      </a:endParaRPr>
                    </a:p>
                  </a:txBody>
                  <a:tcPr marL="91450" marR="91450" marT="45725" marB="45725">
                    <a:solidFill>
                      <a:srgbClr val="C4D2DA"/>
                    </a:solidFill>
                  </a:tcPr>
                </a:tc>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Feb</a:t>
                      </a:r>
                      <a:endParaRPr sz="1600" u="none" strike="noStrike" cap="none">
                        <a:latin typeface="Arial"/>
                        <a:ea typeface="Arial"/>
                        <a:cs typeface="Arial"/>
                        <a:sym typeface="Arial"/>
                      </a:endParaRPr>
                    </a:p>
                  </a:txBody>
                  <a:tcPr marL="91450" marR="91450" marT="45725" marB="45725">
                    <a:solidFill>
                      <a:srgbClr val="C4D2DA"/>
                    </a:solidFill>
                  </a:tcPr>
                </a:tc>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Mar</a:t>
                      </a:r>
                      <a:endParaRPr sz="1600" u="none" strike="noStrike" cap="none">
                        <a:latin typeface="Arial"/>
                        <a:ea typeface="Arial"/>
                        <a:cs typeface="Arial"/>
                        <a:sym typeface="Arial"/>
                      </a:endParaRPr>
                    </a:p>
                  </a:txBody>
                  <a:tcPr marL="91450" marR="91450" marT="45725" marB="45725">
                    <a:solidFill>
                      <a:srgbClr val="C4D2DA"/>
                    </a:solidFill>
                  </a:tcPr>
                </a:tc>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Apr</a:t>
                      </a:r>
                      <a:endParaRPr sz="1600" u="none" strike="noStrike" cap="none">
                        <a:latin typeface="Arial"/>
                        <a:ea typeface="Arial"/>
                        <a:cs typeface="Arial"/>
                        <a:sym typeface="Arial"/>
                      </a:endParaRPr>
                    </a:p>
                  </a:txBody>
                  <a:tcPr marL="91450" marR="91450" marT="45725" marB="45725">
                    <a:solidFill>
                      <a:srgbClr val="C4D2DA"/>
                    </a:solidFill>
                  </a:tcPr>
                </a:tc>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May</a:t>
                      </a:r>
                      <a:endParaRPr sz="1600" u="none" strike="noStrike" cap="none">
                        <a:latin typeface="Arial"/>
                        <a:ea typeface="Arial"/>
                        <a:cs typeface="Arial"/>
                        <a:sym typeface="Arial"/>
                      </a:endParaRPr>
                    </a:p>
                  </a:txBody>
                  <a:tcPr marL="91450" marR="91450" marT="45725" marB="45725">
                    <a:solidFill>
                      <a:srgbClr val="C4D2DA"/>
                    </a:solidFill>
                  </a:tcPr>
                </a:tc>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Jun</a:t>
                      </a:r>
                      <a:endParaRPr sz="1600" u="none" strike="noStrike" cap="none">
                        <a:latin typeface="Arial"/>
                        <a:ea typeface="Arial"/>
                        <a:cs typeface="Arial"/>
                        <a:sym typeface="Arial"/>
                      </a:endParaRPr>
                    </a:p>
                  </a:txBody>
                  <a:tcPr marL="91450" marR="91450" marT="45725" marB="45725">
                    <a:solidFill>
                      <a:srgbClr val="C4D2DA"/>
                    </a:solidFill>
                  </a:tcPr>
                </a:tc>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Jul</a:t>
                      </a:r>
                      <a:endParaRPr sz="1600" u="none" strike="noStrike" cap="none">
                        <a:latin typeface="Arial"/>
                        <a:ea typeface="Arial"/>
                        <a:cs typeface="Arial"/>
                        <a:sym typeface="Arial"/>
                      </a:endParaRPr>
                    </a:p>
                  </a:txBody>
                  <a:tcPr marL="91450" marR="91450" marT="45725" marB="45725">
                    <a:solidFill>
                      <a:srgbClr val="C4D2DA"/>
                    </a:solidFill>
                  </a:tcPr>
                </a:tc>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Aug</a:t>
                      </a:r>
                      <a:endParaRPr sz="1600" u="none" strike="noStrike" cap="none">
                        <a:latin typeface="Arial"/>
                        <a:ea typeface="Arial"/>
                        <a:cs typeface="Arial"/>
                        <a:sym typeface="Arial"/>
                      </a:endParaRPr>
                    </a:p>
                  </a:txBody>
                  <a:tcPr marL="91450" marR="91450" marT="45725" marB="45725">
                    <a:solidFill>
                      <a:srgbClr val="C4D2DA"/>
                    </a:solidFill>
                  </a:tcPr>
                </a:tc>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Sep</a:t>
                      </a:r>
                      <a:endParaRPr sz="1600" u="none" strike="noStrike" cap="none">
                        <a:latin typeface="Arial"/>
                        <a:ea typeface="Arial"/>
                        <a:cs typeface="Arial"/>
                        <a:sym typeface="Arial"/>
                      </a:endParaRPr>
                    </a:p>
                  </a:txBody>
                  <a:tcPr marL="91450" marR="91450" marT="45725" marB="45725">
                    <a:solidFill>
                      <a:srgbClr val="C4D2DA"/>
                    </a:solidFill>
                  </a:tcPr>
                </a:tc>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Oct</a:t>
                      </a:r>
                      <a:endParaRPr sz="1600" u="none" strike="noStrike" cap="none">
                        <a:latin typeface="Arial"/>
                        <a:ea typeface="Arial"/>
                        <a:cs typeface="Arial"/>
                        <a:sym typeface="Arial"/>
                      </a:endParaRPr>
                    </a:p>
                  </a:txBody>
                  <a:tcPr marL="91450" marR="91450" marT="45725" marB="45725">
                    <a:solidFill>
                      <a:srgbClr val="C4D2DA"/>
                    </a:solidFill>
                  </a:tcPr>
                </a:tc>
                <a:tc>
                  <a:txBody>
                    <a:bodyPr/>
                    <a:lstStyle/>
                    <a:p>
                      <a:pPr marL="0" marR="0" lvl="0" indent="0" algn="ctr" rtl="0">
                        <a:lnSpc>
                          <a:spcPct val="100000"/>
                        </a:lnSpc>
                        <a:spcBef>
                          <a:spcPts val="0"/>
                        </a:spcBef>
                        <a:spcAft>
                          <a:spcPts val="0"/>
                        </a:spcAft>
                        <a:buClr>
                          <a:schemeClr val="dk1"/>
                        </a:buClr>
                        <a:buSzPts val="1000"/>
                        <a:buFont typeface="Arial"/>
                        <a:buNone/>
                      </a:pPr>
                      <a:r>
                        <a:rPr lang="en-GB" sz="1000" b="1" u="none" strike="noStrike" cap="none">
                          <a:latin typeface="Arial"/>
                          <a:ea typeface="Arial"/>
                          <a:cs typeface="Arial"/>
                          <a:sym typeface="Arial"/>
                        </a:rPr>
                        <a:t>Nov</a:t>
                      </a:r>
                      <a:endParaRPr sz="1600" u="none" strike="noStrike" cap="none">
                        <a:latin typeface="Arial"/>
                        <a:ea typeface="Arial"/>
                        <a:cs typeface="Arial"/>
                        <a:sym typeface="Arial"/>
                      </a:endParaRPr>
                    </a:p>
                  </a:txBody>
                  <a:tcPr marL="91450" marR="91450" marT="45725" marB="45725">
                    <a:solidFill>
                      <a:srgbClr val="C4D2DA"/>
                    </a:solidFill>
                  </a:tcPr>
                </a:tc>
                <a:extLst>
                  <a:ext uri="{0D108BD9-81ED-4DB2-BD59-A6C34878D82A}">
                    <a16:rowId xmlns:a16="http://schemas.microsoft.com/office/drawing/2014/main" val="10001"/>
                  </a:ext>
                </a:extLst>
              </a:tr>
            </a:tbl>
          </a:graphicData>
        </a:graphic>
      </p:graphicFrame>
      <p:sp>
        <p:nvSpPr>
          <p:cNvPr id="480" name="Google Shape;480;p16"/>
          <p:cNvSpPr/>
          <p:nvPr/>
        </p:nvSpPr>
        <p:spPr>
          <a:xfrm>
            <a:off x="3260436" y="1966027"/>
            <a:ext cx="2317298" cy="523506"/>
          </a:xfrm>
          <a:prstGeom prst="homePlate">
            <a:avLst>
              <a:gd name="adj" fmla="val 32357"/>
            </a:avLst>
          </a:prstGeom>
          <a:solidFill>
            <a:srgbClr val="C1CDD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481" name="Google Shape;481;p16"/>
          <p:cNvSpPr/>
          <p:nvPr/>
        </p:nvSpPr>
        <p:spPr>
          <a:xfrm>
            <a:off x="5567468" y="2532580"/>
            <a:ext cx="740968" cy="523506"/>
          </a:xfrm>
          <a:prstGeom prst="homePlate">
            <a:avLst>
              <a:gd name="adj" fmla="val 32357"/>
            </a:avLst>
          </a:prstGeom>
          <a:solidFill>
            <a:srgbClr val="C1CDD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482" name="Google Shape;482;p16"/>
          <p:cNvSpPr/>
          <p:nvPr/>
        </p:nvSpPr>
        <p:spPr>
          <a:xfrm>
            <a:off x="6308436" y="3271479"/>
            <a:ext cx="526473" cy="523506"/>
          </a:xfrm>
          <a:prstGeom prst="homePlate">
            <a:avLst>
              <a:gd name="adj" fmla="val 32357"/>
            </a:avLst>
          </a:prstGeom>
          <a:solidFill>
            <a:srgbClr val="C1CDD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483" name="Google Shape;483;p16"/>
          <p:cNvSpPr/>
          <p:nvPr/>
        </p:nvSpPr>
        <p:spPr>
          <a:xfrm>
            <a:off x="6834909" y="3924205"/>
            <a:ext cx="1690255" cy="523506"/>
          </a:xfrm>
          <a:prstGeom prst="homePlate">
            <a:avLst>
              <a:gd name="adj" fmla="val 32357"/>
            </a:avLst>
          </a:prstGeom>
          <a:solidFill>
            <a:srgbClr val="C1CDD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484" name="Google Shape;484;p16"/>
          <p:cNvSpPr/>
          <p:nvPr/>
        </p:nvSpPr>
        <p:spPr>
          <a:xfrm>
            <a:off x="8525164" y="4576931"/>
            <a:ext cx="1228436" cy="523506"/>
          </a:xfrm>
          <a:prstGeom prst="homePlate">
            <a:avLst>
              <a:gd name="adj" fmla="val 32357"/>
            </a:avLst>
          </a:prstGeom>
          <a:solidFill>
            <a:srgbClr val="C1CDD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485" name="Google Shape;485;p16"/>
          <p:cNvSpPr/>
          <p:nvPr/>
        </p:nvSpPr>
        <p:spPr>
          <a:xfrm>
            <a:off x="9753600" y="5229658"/>
            <a:ext cx="1320800" cy="523506"/>
          </a:xfrm>
          <a:prstGeom prst="homePlate">
            <a:avLst>
              <a:gd name="adj" fmla="val 32357"/>
            </a:avLst>
          </a:prstGeom>
          <a:solidFill>
            <a:srgbClr val="C1CDD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pic>
        <p:nvPicPr>
          <p:cNvPr id="486" name="Google Shape;486;p16" descr="An image of the logo for UN Climate Change Conference (COP26) at the SEC – Glasgow 2020"/>
          <p:cNvPicPr preferRelativeResize="0"/>
          <p:nvPr/>
        </p:nvPicPr>
        <p:blipFill rotWithShape="1">
          <a:blip r:embed="rId3">
            <a:alphaModFix/>
          </a:blip>
          <a:srcRect/>
          <a:stretch/>
        </p:blipFill>
        <p:spPr>
          <a:xfrm>
            <a:off x="11074400" y="5949391"/>
            <a:ext cx="729673" cy="377417"/>
          </a:xfrm>
          <a:prstGeom prst="rect">
            <a:avLst/>
          </a:prstGeom>
          <a:noFill/>
          <a:ln>
            <a:noFill/>
          </a:ln>
        </p:spPr>
      </p:pic>
      <p:sp>
        <p:nvSpPr>
          <p:cNvPr id="487" name="Google Shape;487;p16"/>
          <p:cNvSpPr/>
          <p:nvPr/>
        </p:nvSpPr>
        <p:spPr>
          <a:xfrm>
            <a:off x="515938" y="5876346"/>
            <a:ext cx="2448935" cy="523506"/>
          </a:xfrm>
          <a:prstGeom prst="flowChartAlternateProcess">
            <a:avLst/>
          </a:prstGeom>
          <a:solidFill>
            <a:srgbClr val="11181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Arial"/>
              <a:buNone/>
            </a:pPr>
            <a:r>
              <a:rPr lang="en-GB" sz="1200" b="1" i="0" u="none" strike="noStrike" cap="none">
                <a:solidFill>
                  <a:schemeClr val="lt1"/>
                </a:solidFill>
                <a:latin typeface="Arial"/>
                <a:ea typeface="Arial"/>
                <a:cs typeface="Arial"/>
                <a:sym typeface="Arial"/>
              </a:rPr>
              <a:t>Launch of SBTI Net-Zero Standard</a:t>
            </a:r>
            <a:endParaRPr sz="1800" b="0" i="0" u="none" strike="noStrike" cap="none">
              <a:solidFill>
                <a:schemeClr val="dk1"/>
              </a:solidFill>
              <a:latin typeface="Calibri"/>
              <a:ea typeface="Calibri"/>
              <a:cs typeface="Calibri"/>
              <a:sym typeface="Calibri"/>
            </a:endParaRPr>
          </a:p>
        </p:txBody>
      </p:sp>
      <p:sp>
        <p:nvSpPr>
          <p:cNvPr id="488" name="Google Shape;488;p16"/>
          <p:cNvSpPr/>
          <p:nvPr/>
        </p:nvSpPr>
        <p:spPr>
          <a:xfrm>
            <a:off x="8422701" y="4089662"/>
            <a:ext cx="250687" cy="250687"/>
          </a:xfrm>
          <a:prstGeom prst="ellipse">
            <a:avLst/>
          </a:prstGeom>
          <a:solidFill>
            <a:srgbClr val="C55A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100"/>
              <a:buFont typeface="Arial"/>
              <a:buNone/>
            </a:pPr>
            <a:r>
              <a:rPr lang="en-GB" sz="1100" b="1" i="0" u="none" strike="noStrike" cap="none">
                <a:solidFill>
                  <a:schemeClr val="lt1"/>
                </a:solidFill>
                <a:latin typeface="Arial"/>
                <a:ea typeface="Arial"/>
                <a:cs typeface="Arial"/>
                <a:sym typeface="Arial"/>
              </a:rPr>
              <a:t>I</a:t>
            </a:r>
            <a:endParaRPr sz="1100" b="1" i="0" u="none" strike="noStrike" cap="none">
              <a:solidFill>
                <a:schemeClr val="lt1"/>
              </a:solidFill>
              <a:latin typeface="Arial"/>
              <a:ea typeface="Arial"/>
              <a:cs typeface="Arial"/>
              <a:sym typeface="Arial"/>
            </a:endParaRPr>
          </a:p>
        </p:txBody>
      </p:sp>
      <p:sp>
        <p:nvSpPr>
          <p:cNvPr id="489" name="Google Shape;489;p16"/>
          <p:cNvSpPr/>
          <p:nvPr/>
        </p:nvSpPr>
        <p:spPr>
          <a:xfrm>
            <a:off x="5316781" y="6143863"/>
            <a:ext cx="250687" cy="250687"/>
          </a:xfrm>
          <a:prstGeom prst="ellipse">
            <a:avLst/>
          </a:prstGeom>
          <a:solidFill>
            <a:srgbClr val="C55A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100"/>
              <a:buFont typeface="Arial"/>
              <a:buNone/>
            </a:pPr>
            <a:r>
              <a:rPr lang="en-GB" sz="1100" b="1" i="0" u="none" strike="noStrike" cap="none">
                <a:solidFill>
                  <a:schemeClr val="lt1"/>
                </a:solidFill>
                <a:latin typeface="Arial"/>
                <a:ea typeface="Arial"/>
                <a:cs typeface="Arial"/>
                <a:sym typeface="Arial"/>
              </a:rPr>
              <a:t>I</a:t>
            </a:r>
            <a:endParaRPr sz="1100" b="1" i="0" u="none" strike="noStrike" cap="none">
              <a:solidFill>
                <a:schemeClr val="lt1"/>
              </a:solidFill>
              <a:latin typeface="Arial"/>
              <a:ea typeface="Arial"/>
              <a:cs typeface="Arial"/>
              <a:sym typeface="Arial"/>
            </a:endParaRPr>
          </a:p>
        </p:txBody>
      </p:sp>
      <p:sp>
        <p:nvSpPr>
          <p:cNvPr id="490" name="Google Shape;490;p16"/>
          <p:cNvSpPr/>
          <p:nvPr/>
        </p:nvSpPr>
        <p:spPr>
          <a:xfrm>
            <a:off x="5317401" y="6462235"/>
            <a:ext cx="250687" cy="250687"/>
          </a:xfrm>
          <a:prstGeom prst="ellipse">
            <a:avLst/>
          </a:prstGeom>
          <a:solidFill>
            <a:srgbClr val="42A5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100"/>
              <a:buFont typeface="Arial"/>
              <a:buNone/>
            </a:pPr>
            <a:r>
              <a:rPr lang="en-GB" sz="1100" b="1" i="0" u="none" strike="noStrike" cap="none">
                <a:solidFill>
                  <a:schemeClr val="lt1"/>
                </a:solidFill>
                <a:latin typeface="Arial"/>
                <a:ea typeface="Arial"/>
                <a:cs typeface="Arial"/>
                <a:sym typeface="Arial"/>
              </a:rPr>
              <a:t>F</a:t>
            </a:r>
            <a:endParaRPr sz="1100" b="1" i="0" u="none" strike="noStrike" cap="none">
              <a:solidFill>
                <a:schemeClr val="lt1"/>
              </a:solidFill>
              <a:latin typeface="Arial"/>
              <a:ea typeface="Arial"/>
              <a:cs typeface="Arial"/>
              <a:sym typeface="Arial"/>
            </a:endParaRPr>
          </a:p>
        </p:txBody>
      </p:sp>
      <p:sp>
        <p:nvSpPr>
          <p:cNvPr id="491" name="Google Shape;491;p16"/>
          <p:cNvSpPr/>
          <p:nvPr/>
        </p:nvSpPr>
        <p:spPr>
          <a:xfrm>
            <a:off x="10949056" y="5360722"/>
            <a:ext cx="250687" cy="250687"/>
          </a:xfrm>
          <a:prstGeom prst="ellipse">
            <a:avLst/>
          </a:prstGeom>
          <a:solidFill>
            <a:srgbClr val="42A5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100"/>
              <a:buFont typeface="Arial"/>
              <a:buNone/>
            </a:pPr>
            <a:r>
              <a:rPr lang="en-GB" sz="1100" b="1" i="0" u="none" strike="noStrike" cap="none">
                <a:solidFill>
                  <a:schemeClr val="lt1"/>
                </a:solidFill>
                <a:latin typeface="Arial"/>
                <a:ea typeface="Arial"/>
                <a:cs typeface="Arial"/>
                <a:sym typeface="Arial"/>
              </a:rPr>
              <a:t>F</a:t>
            </a:r>
            <a:endParaRPr sz="1100" b="1" i="0" u="none" strike="noStrike" cap="none">
              <a:solidFill>
                <a:schemeClr val="lt1"/>
              </a:solidFill>
              <a:latin typeface="Arial"/>
              <a:ea typeface="Arial"/>
              <a:cs typeface="Arial"/>
              <a:sym typeface="Arial"/>
            </a:endParaRPr>
          </a:p>
        </p:txBody>
      </p:sp>
      <p:sp>
        <p:nvSpPr>
          <p:cNvPr id="492" name="Google Shape;492;p16"/>
          <p:cNvSpPr/>
          <p:nvPr/>
        </p:nvSpPr>
        <p:spPr>
          <a:xfrm>
            <a:off x="6681261" y="3400039"/>
            <a:ext cx="250687" cy="250687"/>
          </a:xfrm>
          <a:prstGeom prst="ellipse">
            <a:avLst/>
          </a:prstGeom>
          <a:solidFill>
            <a:srgbClr val="42A5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100"/>
              <a:buFont typeface="Arial"/>
              <a:buNone/>
            </a:pPr>
            <a:r>
              <a:rPr lang="en-GB" sz="1100" b="1" i="0" u="none" strike="noStrike" cap="none">
                <a:solidFill>
                  <a:schemeClr val="lt1"/>
                </a:solidFill>
                <a:latin typeface="Arial"/>
                <a:ea typeface="Arial"/>
                <a:cs typeface="Arial"/>
                <a:sym typeface="Arial"/>
              </a:rPr>
              <a:t>F</a:t>
            </a:r>
            <a:endParaRPr sz="1100" b="1" i="0" u="none" strike="noStrike" cap="none">
              <a:solidFill>
                <a:schemeClr val="lt1"/>
              </a:solidFill>
              <a:latin typeface="Arial"/>
              <a:ea typeface="Arial"/>
              <a:cs typeface="Arial"/>
              <a:sym typeface="Arial"/>
            </a:endParaRPr>
          </a:p>
        </p:txBody>
      </p:sp>
      <p:sp>
        <p:nvSpPr>
          <p:cNvPr id="493" name="Google Shape;493;p16"/>
          <p:cNvSpPr txBox="1"/>
          <p:nvPr/>
        </p:nvSpPr>
        <p:spPr>
          <a:xfrm>
            <a:off x="5006109" y="804913"/>
            <a:ext cx="1089891"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n-GB" sz="1100" b="1" i="0" u="none" strike="noStrike" cap="none">
                <a:solidFill>
                  <a:srgbClr val="000000"/>
                </a:solidFill>
                <a:latin typeface="Arial"/>
                <a:ea typeface="Arial"/>
                <a:cs typeface="Arial"/>
                <a:sym typeface="Arial"/>
              </a:rPr>
              <a:t>We are here</a:t>
            </a:r>
            <a:endParaRPr sz="1100" b="1" i="0" u="none" strike="noStrike" cap="none">
              <a:solidFill>
                <a:srgbClr val="000000"/>
              </a:solidFill>
              <a:latin typeface="Arial"/>
              <a:ea typeface="Arial"/>
              <a:cs typeface="Arial"/>
              <a:sym typeface="Arial"/>
            </a:endParaRPr>
          </a:p>
        </p:txBody>
      </p:sp>
      <p:sp>
        <p:nvSpPr>
          <p:cNvPr id="494" name="Google Shape;494;p16"/>
          <p:cNvSpPr txBox="1"/>
          <p:nvPr/>
        </p:nvSpPr>
        <p:spPr>
          <a:xfrm>
            <a:off x="5582987" y="6450342"/>
            <a:ext cx="1828800" cy="2616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Final deliverable</a:t>
            </a:r>
            <a:endParaRPr sz="1100" b="0" i="0" u="none" strike="noStrike" cap="none">
              <a:solidFill>
                <a:srgbClr val="000000"/>
              </a:solidFill>
              <a:latin typeface="Arial"/>
              <a:ea typeface="Arial"/>
              <a:cs typeface="Arial"/>
              <a:sym typeface="Arial"/>
            </a:endParaRPr>
          </a:p>
        </p:txBody>
      </p:sp>
      <p:sp>
        <p:nvSpPr>
          <p:cNvPr id="495" name="Google Shape;495;p16"/>
          <p:cNvSpPr/>
          <p:nvPr/>
        </p:nvSpPr>
        <p:spPr>
          <a:xfrm>
            <a:off x="5343840" y="2102436"/>
            <a:ext cx="250687" cy="250687"/>
          </a:xfrm>
          <a:prstGeom prst="ellipse">
            <a:avLst/>
          </a:prstGeom>
          <a:solidFill>
            <a:srgbClr val="C55A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100"/>
              <a:buFont typeface="Arial"/>
              <a:buNone/>
            </a:pPr>
            <a:r>
              <a:rPr lang="en-GB" sz="1100" b="1" i="0" u="none" strike="noStrike" cap="none">
                <a:solidFill>
                  <a:schemeClr val="lt1"/>
                </a:solidFill>
                <a:latin typeface="Arial"/>
                <a:ea typeface="Arial"/>
                <a:cs typeface="Arial"/>
                <a:sym typeface="Arial"/>
              </a:rPr>
              <a:t>I</a:t>
            </a:r>
            <a:endParaRPr sz="1100" b="1" i="0" u="none" strike="noStrike" cap="none">
              <a:solidFill>
                <a:schemeClr val="lt1"/>
              </a:solidFill>
              <a:latin typeface="Arial"/>
              <a:ea typeface="Arial"/>
              <a:cs typeface="Arial"/>
              <a:sym typeface="Arial"/>
            </a:endParaRPr>
          </a:p>
        </p:txBody>
      </p:sp>
      <p:sp>
        <p:nvSpPr>
          <p:cNvPr id="496" name="Google Shape;496;p16"/>
          <p:cNvSpPr/>
          <p:nvPr/>
        </p:nvSpPr>
        <p:spPr>
          <a:xfrm rot="10800000" flipH="1">
            <a:off x="5092938" y="1037957"/>
            <a:ext cx="1003177" cy="250687"/>
          </a:xfrm>
          <a:prstGeom prst="triangle">
            <a:avLst>
              <a:gd name="adj" fmla="val 50000"/>
            </a:avLst>
          </a:prstGeom>
          <a:solidFill>
            <a:srgbClr val="5D266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7" name="Google Shape;497;p16"/>
          <p:cNvSpPr txBox="1"/>
          <p:nvPr/>
        </p:nvSpPr>
        <p:spPr>
          <a:xfrm>
            <a:off x="5610769" y="6117312"/>
            <a:ext cx="1828800" cy="2616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Interim deliverable</a:t>
            </a:r>
            <a:endParaRPr sz="1100" b="0" i="0" u="none" strike="noStrike" cap="none">
              <a:solidFill>
                <a:srgbClr val="000000"/>
              </a:solidFill>
              <a:latin typeface="Arial"/>
              <a:ea typeface="Arial"/>
              <a:cs typeface="Arial"/>
              <a:sym typeface="Arial"/>
            </a:endParaRPr>
          </a:p>
        </p:txBody>
      </p:sp>
      <p:cxnSp>
        <p:nvCxnSpPr>
          <p:cNvPr id="498" name="Google Shape;498;p16"/>
          <p:cNvCxnSpPr/>
          <p:nvPr/>
        </p:nvCxnSpPr>
        <p:spPr>
          <a:xfrm flipH="1">
            <a:off x="5577688" y="1277264"/>
            <a:ext cx="26680" cy="4434081"/>
          </a:xfrm>
          <a:prstGeom prst="straightConnector1">
            <a:avLst/>
          </a:prstGeom>
          <a:noFill/>
          <a:ln w="9525" cap="flat" cmpd="sng">
            <a:solidFill>
              <a:srgbClr val="591756"/>
            </a:solidFill>
            <a:prstDash val="dash"/>
            <a:miter lim="800000"/>
            <a:headEnd type="none" w="sm" len="sm"/>
            <a:tailEnd type="none" w="sm" len="sm"/>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17"/>
          <p:cNvSpPr txBox="1">
            <a:spLocks noGrp="1"/>
          </p:cNvSpPr>
          <p:nvPr>
            <p:ph type="title"/>
          </p:nvPr>
        </p:nvSpPr>
        <p:spPr>
          <a:xfrm>
            <a:off x="8000246" y="4378738"/>
            <a:ext cx="4191754" cy="622504"/>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3600"/>
              <a:buFont typeface="Arial"/>
              <a:buNone/>
            </a:pPr>
            <a:r>
              <a:rPr lang="en-GB" sz="3600" b="1"/>
              <a:t>Net-Zero Criteria</a:t>
            </a:r>
            <a:endParaRPr sz="3600" b="1" i="1"/>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18"/>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NET-ZERO CRITERIA</a:t>
            </a:r>
            <a:endParaRPr/>
          </a:p>
        </p:txBody>
      </p:sp>
      <p:sp>
        <p:nvSpPr>
          <p:cNvPr id="510" name="Google Shape;510;p18"/>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The science of 1.5C</a:t>
            </a:r>
            <a:endParaRPr/>
          </a:p>
        </p:txBody>
      </p:sp>
      <p:sp>
        <p:nvSpPr>
          <p:cNvPr id="511" name="Google Shape;511;p18"/>
          <p:cNvSpPr txBox="1"/>
          <p:nvPr/>
        </p:nvSpPr>
        <p:spPr>
          <a:xfrm>
            <a:off x="1003689" y="2379307"/>
            <a:ext cx="4432469" cy="4478693"/>
          </a:xfrm>
          <a:prstGeom prst="rect">
            <a:avLst/>
          </a:prstGeom>
          <a:noFill/>
          <a:ln>
            <a:noFill/>
          </a:ln>
        </p:spPr>
        <p:txBody>
          <a:bodyPr spcFirstLastPara="1" wrap="square" lIns="91425" tIns="45700" rIns="91425" bIns="45700" anchor="t" anchorCtr="0">
            <a:normAutofit/>
          </a:bodyPr>
          <a:lstStyle/>
          <a:p>
            <a:pPr marL="285750" marR="0" lvl="0" indent="-285750" algn="l" rtl="0">
              <a:lnSpc>
                <a:spcPct val="100000"/>
              </a:lnSpc>
              <a:spcBef>
                <a:spcPts val="0"/>
              </a:spcBef>
              <a:spcAft>
                <a:spcPts val="0"/>
              </a:spcAft>
              <a:buClr>
                <a:schemeClr val="dk1"/>
              </a:buClr>
              <a:buSzPts val="1800"/>
              <a:buFont typeface="Arial"/>
              <a:buChar char="•"/>
            </a:pPr>
            <a:r>
              <a:rPr lang="en-GB" sz="1800" b="0" i="0" u="none" strike="noStrike" cap="none">
                <a:solidFill>
                  <a:schemeClr val="dk1"/>
                </a:solidFill>
                <a:latin typeface="Arial"/>
                <a:ea typeface="Arial"/>
                <a:cs typeface="Arial"/>
                <a:sym typeface="Arial"/>
              </a:rPr>
              <a:t>Annual CO2 emissions need to be reduced by about half by 2030 and reach net-zero by mid-century</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Arial"/>
              <a:buChar char="•"/>
            </a:pPr>
            <a:r>
              <a:rPr lang="en-GB" sz="1800" b="0" i="0" u="none" strike="noStrike" cap="none">
                <a:solidFill>
                  <a:schemeClr val="dk1"/>
                </a:solidFill>
                <a:latin typeface="Arial"/>
                <a:ea typeface="Arial"/>
                <a:cs typeface="Arial"/>
                <a:sym typeface="Arial"/>
              </a:rPr>
              <a:t>Deep cuts in non-CO2 GHGs are also important</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Arial"/>
              <a:buChar char="•"/>
            </a:pPr>
            <a:r>
              <a:rPr lang="en-GB" sz="1800" b="0" i="0" u="none" strike="noStrike" cap="none">
                <a:solidFill>
                  <a:schemeClr val="dk1"/>
                </a:solidFill>
                <a:latin typeface="Arial"/>
                <a:ea typeface="Arial"/>
                <a:cs typeface="Arial"/>
                <a:sym typeface="Arial"/>
              </a:rPr>
              <a:t>Carbon removal will be needed, but it is no silver bullet</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Arial"/>
              <a:buChar char="•"/>
            </a:pPr>
            <a:r>
              <a:rPr lang="en-GB" sz="1800" b="0" i="0" u="none" strike="noStrike" cap="none">
                <a:solidFill>
                  <a:schemeClr val="dk1"/>
                </a:solidFill>
                <a:latin typeface="Arial"/>
                <a:ea typeface="Arial"/>
                <a:cs typeface="Arial"/>
                <a:sym typeface="Arial"/>
              </a:rPr>
              <a:t>This decade is the time to reduce emissions as rapidly as possible, while also engaging in “rapid learning” to improve society’s carbon removal capability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512" name="Google Shape;512;p18"/>
          <p:cNvSpPr txBox="1"/>
          <p:nvPr/>
        </p:nvSpPr>
        <p:spPr>
          <a:xfrm>
            <a:off x="1003689" y="1785558"/>
            <a:ext cx="4341258"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42A5EA"/>
                </a:solidFill>
                <a:latin typeface="Arial"/>
                <a:ea typeface="Arial"/>
                <a:cs typeface="Arial"/>
                <a:sym typeface="Arial"/>
              </a:rPr>
              <a:t>At a global level</a:t>
            </a:r>
            <a:endParaRPr sz="1800" b="0" i="0" u="none" strike="noStrike" cap="none">
              <a:solidFill>
                <a:srgbClr val="42A5EA"/>
              </a:solidFill>
              <a:latin typeface="Calibri"/>
              <a:ea typeface="Calibri"/>
              <a:cs typeface="Calibri"/>
              <a:sym typeface="Calibri"/>
            </a:endParaRPr>
          </a:p>
        </p:txBody>
      </p:sp>
      <p:pic>
        <p:nvPicPr>
          <p:cNvPr id="513" name="Google Shape;513;p18"/>
          <p:cNvPicPr preferRelativeResize="0"/>
          <p:nvPr/>
        </p:nvPicPr>
        <p:blipFill rotWithShape="1">
          <a:blip r:embed="rId3">
            <a:alphaModFix/>
          </a:blip>
          <a:srcRect/>
          <a:stretch/>
        </p:blipFill>
        <p:spPr>
          <a:xfrm>
            <a:off x="7464779" y="1531753"/>
            <a:ext cx="3329163" cy="4307105"/>
          </a:xfrm>
          <a:prstGeom prst="rect">
            <a:avLst/>
          </a:prstGeom>
          <a:noFill/>
          <a:ln>
            <a:noFill/>
          </a:ln>
          <a:effectLst>
            <a:outerShdw blurRad="292100" dist="139700" dir="2700000" algn="tl" rotWithShape="0">
              <a:srgbClr val="333333">
                <a:alpha val="64313"/>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4E29656-797D-AC4E-B807-32CEA509C56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13129" y="1612542"/>
            <a:ext cx="15311093" cy="4301734"/>
          </a:xfrm>
          <a:prstGeom prst="rect">
            <a:avLst/>
          </a:prstGeom>
        </p:spPr>
      </p:pic>
      <p:sp>
        <p:nvSpPr>
          <p:cNvPr id="3" name="Title 1">
            <a:extLst>
              <a:ext uri="{FF2B5EF4-FFF2-40B4-BE49-F238E27FC236}">
                <a16:creationId xmlns:a16="http://schemas.microsoft.com/office/drawing/2014/main" id="{6C3BDA2E-67B1-5A45-92A2-197B451CBAD6}"/>
              </a:ext>
            </a:extLst>
          </p:cNvPr>
          <p:cNvSpPr txBox="1">
            <a:spLocks/>
          </p:cNvSpPr>
          <p:nvPr/>
        </p:nvSpPr>
        <p:spPr>
          <a:xfrm>
            <a:off x="340283" y="298756"/>
            <a:ext cx="4736199" cy="435161"/>
          </a:xfrm>
          <a:prstGeom prst="rect">
            <a:avLst/>
          </a:prstGeom>
        </p:spPr>
        <p:txBody>
          <a:bodyPr anchor="t">
            <a:normAutofit fontScale="92500" lnSpcReduction="10000"/>
          </a:bodyPr>
          <a:lstStyle>
            <a:lvl1pPr algn="l" defTabSz="914400" rtl="0" eaLnBrk="1" latinLnBrk="0" hangingPunct="1">
              <a:lnSpc>
                <a:spcPct val="100000"/>
              </a:lnSpc>
              <a:spcBef>
                <a:spcPct val="0"/>
              </a:spcBef>
              <a:buNone/>
              <a:defRPr sz="2500" kern="1200">
                <a:solidFill>
                  <a:srgbClr val="5D266D"/>
                </a:solidFill>
                <a:latin typeface="Arial" panose="020B0604020202020204" pitchFamily="34" charset="0"/>
                <a:ea typeface="+mj-ea"/>
                <a:cs typeface="Arial" panose="020B0604020202020204" pitchFamily="34" charset="0"/>
              </a:defRPr>
            </a:lvl1pPr>
          </a:lstStyle>
          <a:p>
            <a:r>
              <a:rPr lang="en-US" dirty="0">
                <a:latin typeface="Raleway" panose="020B0503030101060003" pitchFamily="34" charset="77"/>
              </a:rPr>
              <a:t>SPEAKERS – Africa, Asia, Europe</a:t>
            </a:r>
            <a:endParaRPr lang="en-GB" dirty="0">
              <a:latin typeface="Raleway" panose="020B0503030101060003" pitchFamily="34" charset="77"/>
            </a:endParaRPr>
          </a:p>
        </p:txBody>
      </p:sp>
      <p:pic>
        <p:nvPicPr>
          <p:cNvPr id="4" name="Picture 3">
            <a:extLst>
              <a:ext uri="{FF2B5EF4-FFF2-40B4-BE49-F238E27FC236}">
                <a16:creationId xmlns:a16="http://schemas.microsoft.com/office/drawing/2014/main" id="{19E1161C-1D3D-674F-972E-B1C90AA67BB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pic>
        <p:nvPicPr>
          <p:cNvPr id="6" name="Picture 5">
            <a:extLst>
              <a:ext uri="{FF2B5EF4-FFF2-40B4-BE49-F238E27FC236}">
                <a16:creationId xmlns:a16="http://schemas.microsoft.com/office/drawing/2014/main" id="{F2127F7C-A1D4-F64A-B4F0-364CB6486C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pic>
        <p:nvPicPr>
          <p:cNvPr id="10" name="Picture 9" descr="Shape, circle&#10;&#10;Description automatically generated">
            <a:extLst>
              <a:ext uri="{FF2B5EF4-FFF2-40B4-BE49-F238E27FC236}">
                <a16:creationId xmlns:a16="http://schemas.microsoft.com/office/drawing/2014/main" id="{24A189C8-6B09-1043-963E-B112F6F95F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0283" y="1777342"/>
            <a:ext cx="1552183" cy="1552183"/>
          </a:xfrm>
          <a:prstGeom prst="rect">
            <a:avLst/>
          </a:prstGeom>
        </p:spPr>
      </p:pic>
      <p:sp>
        <p:nvSpPr>
          <p:cNvPr id="11" name="Oval 10">
            <a:extLst>
              <a:ext uri="{FF2B5EF4-FFF2-40B4-BE49-F238E27FC236}">
                <a16:creationId xmlns:a16="http://schemas.microsoft.com/office/drawing/2014/main" id="{80F5F856-5395-D84F-AEBA-66B13FC44AF7}"/>
              </a:ext>
            </a:extLst>
          </p:cNvPr>
          <p:cNvSpPr/>
          <p:nvPr/>
        </p:nvSpPr>
        <p:spPr>
          <a:xfrm>
            <a:off x="430380" y="1866971"/>
            <a:ext cx="1371989" cy="1372925"/>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 Placeholder 5">
            <a:extLst>
              <a:ext uri="{FF2B5EF4-FFF2-40B4-BE49-F238E27FC236}">
                <a16:creationId xmlns:a16="http://schemas.microsoft.com/office/drawing/2014/main" id="{773F0A2A-1370-764A-BD79-14A970D20650}"/>
              </a:ext>
            </a:extLst>
          </p:cNvPr>
          <p:cNvSpPr txBox="1">
            <a:spLocks/>
          </p:cNvSpPr>
          <p:nvPr/>
        </p:nvSpPr>
        <p:spPr>
          <a:xfrm>
            <a:off x="1944534" y="1948264"/>
            <a:ext cx="2274547" cy="582173"/>
          </a:xfrm>
          <a:prstGeom prst="rect">
            <a:avLst/>
          </a:prstGeom>
        </p:spPr>
        <p:txBody>
          <a:bodyPr>
            <a:normAutofit lnSpcReduction="10000"/>
          </a:bodyPr>
          <a:lstStyle>
            <a:lvl1pPr marL="0" indent="-228600" algn="l" defTabSz="914400" rtl="0" eaLnBrk="1" latinLnBrk="0" hangingPunct="1">
              <a:lnSpc>
                <a:spcPct val="90000"/>
              </a:lnSpc>
              <a:spcBef>
                <a:spcPts val="1000"/>
              </a:spcBef>
              <a:buFont typeface="Arial" panose="020B0604020202020204" pitchFamily="34" charset="0"/>
              <a:buNone/>
              <a:defRPr sz="1800" kern="1200">
                <a:solidFill>
                  <a:srgbClr val="5D266D"/>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Raleway" panose="020B0503030101060003" pitchFamily="34" charset="77"/>
              </a:rPr>
              <a:t>ALBERTO         CARRILLO PINEDA</a:t>
            </a:r>
          </a:p>
        </p:txBody>
      </p:sp>
      <p:sp>
        <p:nvSpPr>
          <p:cNvPr id="13" name="Text Placeholder 7">
            <a:extLst>
              <a:ext uri="{FF2B5EF4-FFF2-40B4-BE49-F238E27FC236}">
                <a16:creationId xmlns:a16="http://schemas.microsoft.com/office/drawing/2014/main" id="{5D112973-42C0-9142-82D3-F8046AEE58E8}"/>
              </a:ext>
            </a:extLst>
          </p:cNvPr>
          <p:cNvSpPr txBox="1">
            <a:spLocks/>
          </p:cNvSpPr>
          <p:nvPr/>
        </p:nvSpPr>
        <p:spPr>
          <a:xfrm>
            <a:off x="1944534" y="2532692"/>
            <a:ext cx="2274547" cy="2411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None/>
              <a:defRPr sz="1200" b="1"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Neue Haas Unica W1G Medium" panose="020B0504030206020203" pitchFamily="34" charset="0"/>
              </a:rPr>
              <a:t>Director, Science Based Targets</a:t>
            </a:r>
            <a:endParaRPr lang="en-GB" b="0" dirty="0">
              <a:latin typeface="Neue Haas Unica W1G Medium" panose="020B0504030206020203" pitchFamily="34" charset="0"/>
            </a:endParaRPr>
          </a:p>
        </p:txBody>
      </p:sp>
      <p:sp>
        <p:nvSpPr>
          <p:cNvPr id="14" name="Text Placeholder 9">
            <a:extLst>
              <a:ext uri="{FF2B5EF4-FFF2-40B4-BE49-F238E27FC236}">
                <a16:creationId xmlns:a16="http://schemas.microsoft.com/office/drawing/2014/main" id="{74C254D9-9313-3B46-A2AA-1F5098E622CE}"/>
              </a:ext>
            </a:extLst>
          </p:cNvPr>
          <p:cNvSpPr txBox="1">
            <a:spLocks/>
          </p:cNvSpPr>
          <p:nvPr/>
        </p:nvSpPr>
        <p:spPr>
          <a:xfrm>
            <a:off x="1944816" y="2775934"/>
            <a:ext cx="2274265" cy="269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200"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Neue Haas Unica W1G Light" panose="020B0404030206020203" pitchFamily="34" charset="0"/>
              </a:rPr>
              <a:t>CDP</a:t>
            </a:r>
            <a:endParaRPr lang="en-GB" dirty="0">
              <a:latin typeface="Neue Haas Unica W1G Light" panose="020B0404030206020203" pitchFamily="34" charset="0"/>
            </a:endParaRPr>
          </a:p>
        </p:txBody>
      </p:sp>
      <p:pic>
        <p:nvPicPr>
          <p:cNvPr id="15" name="Picture 14" descr="Shape, circle&#10;&#10;Description automatically generated">
            <a:extLst>
              <a:ext uri="{FF2B5EF4-FFF2-40B4-BE49-F238E27FC236}">
                <a16:creationId xmlns:a16="http://schemas.microsoft.com/office/drawing/2014/main" id="{B49327EC-DAA5-2E42-945E-A4B3B8F100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0283" y="3703429"/>
            <a:ext cx="1552183" cy="1552183"/>
          </a:xfrm>
          <a:prstGeom prst="rect">
            <a:avLst/>
          </a:prstGeom>
        </p:spPr>
      </p:pic>
      <p:sp>
        <p:nvSpPr>
          <p:cNvPr id="16" name="Oval 15">
            <a:extLst>
              <a:ext uri="{FF2B5EF4-FFF2-40B4-BE49-F238E27FC236}">
                <a16:creationId xmlns:a16="http://schemas.microsoft.com/office/drawing/2014/main" id="{F86F8C01-00ED-4B47-BC46-EF2AD414D24A}"/>
              </a:ext>
            </a:extLst>
          </p:cNvPr>
          <p:cNvSpPr/>
          <p:nvPr/>
        </p:nvSpPr>
        <p:spPr>
          <a:xfrm>
            <a:off x="430380" y="3793058"/>
            <a:ext cx="1371989" cy="1372925"/>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ext Placeholder 5">
            <a:extLst>
              <a:ext uri="{FF2B5EF4-FFF2-40B4-BE49-F238E27FC236}">
                <a16:creationId xmlns:a16="http://schemas.microsoft.com/office/drawing/2014/main" id="{021848A0-FE8C-8C45-A267-AFBB49A23D92}"/>
              </a:ext>
            </a:extLst>
          </p:cNvPr>
          <p:cNvSpPr txBox="1">
            <a:spLocks/>
          </p:cNvSpPr>
          <p:nvPr/>
        </p:nvSpPr>
        <p:spPr>
          <a:xfrm>
            <a:off x="1944534" y="3874351"/>
            <a:ext cx="2274547" cy="582173"/>
          </a:xfrm>
          <a:prstGeom prst="rect">
            <a:avLst/>
          </a:prstGeom>
        </p:spPr>
        <p:txBody>
          <a:bodyPr>
            <a:normAutofit/>
          </a:bodyPr>
          <a:lstStyle>
            <a:lvl1pPr marL="0" indent="-228600" algn="l" defTabSz="914400" rtl="0" eaLnBrk="1" latinLnBrk="0" hangingPunct="1">
              <a:lnSpc>
                <a:spcPct val="90000"/>
              </a:lnSpc>
              <a:spcBef>
                <a:spcPts val="1000"/>
              </a:spcBef>
              <a:buFont typeface="Arial" panose="020B0604020202020204" pitchFamily="34" charset="0"/>
              <a:buNone/>
              <a:defRPr sz="1800" kern="1200">
                <a:solidFill>
                  <a:srgbClr val="5D266D"/>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Raleway" panose="020B0503030101060003" pitchFamily="34" charset="77"/>
              </a:rPr>
              <a:t>ELENA STECCA</a:t>
            </a:r>
          </a:p>
        </p:txBody>
      </p:sp>
      <p:sp>
        <p:nvSpPr>
          <p:cNvPr id="18" name="Text Placeholder 7">
            <a:extLst>
              <a:ext uri="{FF2B5EF4-FFF2-40B4-BE49-F238E27FC236}">
                <a16:creationId xmlns:a16="http://schemas.microsoft.com/office/drawing/2014/main" id="{36B26B4F-1968-1644-BA14-309869887FA7}"/>
              </a:ext>
            </a:extLst>
          </p:cNvPr>
          <p:cNvSpPr txBox="1">
            <a:spLocks/>
          </p:cNvSpPr>
          <p:nvPr/>
        </p:nvSpPr>
        <p:spPr>
          <a:xfrm>
            <a:off x="1944534" y="4458779"/>
            <a:ext cx="2358606" cy="2411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None/>
              <a:defRPr sz="1200" b="1"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Neue Haas Unica W1G Medium" panose="020B0504030206020203" pitchFamily="34" charset="0"/>
              </a:rPr>
              <a:t>Global Manager, Commit to Action</a:t>
            </a:r>
            <a:endParaRPr lang="en-GB" b="0" dirty="0">
              <a:latin typeface="Neue Haas Unica W1G Medium" panose="020B0504030206020203" pitchFamily="34" charset="0"/>
            </a:endParaRPr>
          </a:p>
        </p:txBody>
      </p:sp>
      <p:sp>
        <p:nvSpPr>
          <p:cNvPr id="19" name="Text Placeholder 9">
            <a:extLst>
              <a:ext uri="{FF2B5EF4-FFF2-40B4-BE49-F238E27FC236}">
                <a16:creationId xmlns:a16="http://schemas.microsoft.com/office/drawing/2014/main" id="{8E51ACD4-DA3C-AB4B-ADE7-453EF2BA3F7D}"/>
              </a:ext>
            </a:extLst>
          </p:cNvPr>
          <p:cNvSpPr txBox="1">
            <a:spLocks/>
          </p:cNvSpPr>
          <p:nvPr/>
        </p:nvSpPr>
        <p:spPr>
          <a:xfrm>
            <a:off x="1944816" y="4699921"/>
            <a:ext cx="2274265" cy="269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200"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Neue Haas Unica W1G Light" panose="020B0404030206020203" pitchFamily="34" charset="0"/>
              </a:rPr>
              <a:t>CDP</a:t>
            </a:r>
            <a:endParaRPr lang="en-GB" dirty="0">
              <a:latin typeface="Neue Haas Unica W1G Light" panose="020B0404030206020203" pitchFamily="34" charset="0"/>
            </a:endParaRPr>
          </a:p>
        </p:txBody>
      </p:sp>
      <p:pic>
        <p:nvPicPr>
          <p:cNvPr id="20" name="Picture 19" descr="Shape, circle&#10;&#10;Description automatically generated">
            <a:extLst>
              <a:ext uri="{FF2B5EF4-FFF2-40B4-BE49-F238E27FC236}">
                <a16:creationId xmlns:a16="http://schemas.microsoft.com/office/drawing/2014/main" id="{9F5373F2-0A06-664E-9C65-66429E6E2D7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03140" y="1777342"/>
            <a:ext cx="1552183" cy="1552183"/>
          </a:xfrm>
          <a:prstGeom prst="rect">
            <a:avLst/>
          </a:prstGeom>
        </p:spPr>
      </p:pic>
      <p:sp>
        <p:nvSpPr>
          <p:cNvPr id="22" name="Text Placeholder 5">
            <a:extLst>
              <a:ext uri="{FF2B5EF4-FFF2-40B4-BE49-F238E27FC236}">
                <a16:creationId xmlns:a16="http://schemas.microsoft.com/office/drawing/2014/main" id="{1BFB8BA9-A653-1E4B-8C69-740FD4A3176F}"/>
              </a:ext>
            </a:extLst>
          </p:cNvPr>
          <p:cNvSpPr txBox="1">
            <a:spLocks/>
          </p:cNvSpPr>
          <p:nvPr/>
        </p:nvSpPr>
        <p:spPr>
          <a:xfrm>
            <a:off x="5907391" y="1948264"/>
            <a:ext cx="2274547" cy="582173"/>
          </a:xfrm>
          <a:prstGeom prst="rect">
            <a:avLst/>
          </a:prstGeom>
        </p:spPr>
        <p:txBody>
          <a:bodyPr>
            <a:normAutofit lnSpcReduction="10000"/>
          </a:bodyPr>
          <a:lstStyle>
            <a:lvl1pPr marL="0" indent="-228600" algn="l" defTabSz="914400" rtl="0" eaLnBrk="1" latinLnBrk="0" hangingPunct="1">
              <a:lnSpc>
                <a:spcPct val="90000"/>
              </a:lnSpc>
              <a:spcBef>
                <a:spcPts val="1000"/>
              </a:spcBef>
              <a:buFont typeface="Arial" panose="020B0604020202020204" pitchFamily="34" charset="0"/>
              <a:buNone/>
              <a:defRPr sz="1800" kern="1200">
                <a:solidFill>
                  <a:srgbClr val="5D266D"/>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Raleway" panose="020B0503030101060003" pitchFamily="34" charset="77"/>
              </a:rPr>
              <a:t>ALEXANDER FARSAN</a:t>
            </a:r>
          </a:p>
        </p:txBody>
      </p:sp>
      <p:sp>
        <p:nvSpPr>
          <p:cNvPr id="23" name="Text Placeholder 7">
            <a:extLst>
              <a:ext uri="{FF2B5EF4-FFF2-40B4-BE49-F238E27FC236}">
                <a16:creationId xmlns:a16="http://schemas.microsoft.com/office/drawing/2014/main" id="{F0214584-46EF-2149-8426-D48D2AC149A1}"/>
              </a:ext>
            </a:extLst>
          </p:cNvPr>
          <p:cNvSpPr txBox="1">
            <a:spLocks/>
          </p:cNvSpPr>
          <p:nvPr/>
        </p:nvSpPr>
        <p:spPr>
          <a:xfrm>
            <a:off x="5907391" y="2532692"/>
            <a:ext cx="2274547" cy="2411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None/>
              <a:defRPr sz="1200" b="1"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Neue Haas Unica W1G Medium" panose="020B0504030206020203" pitchFamily="34" charset="0"/>
              </a:rPr>
              <a:t>Global Lead, Science Based Targets</a:t>
            </a:r>
            <a:endParaRPr lang="en-GB" b="0" dirty="0">
              <a:latin typeface="Neue Haas Unica W1G Medium" panose="020B0504030206020203" pitchFamily="34" charset="0"/>
            </a:endParaRPr>
          </a:p>
        </p:txBody>
      </p:sp>
      <p:sp>
        <p:nvSpPr>
          <p:cNvPr id="24" name="Text Placeholder 9">
            <a:extLst>
              <a:ext uri="{FF2B5EF4-FFF2-40B4-BE49-F238E27FC236}">
                <a16:creationId xmlns:a16="http://schemas.microsoft.com/office/drawing/2014/main" id="{CBCC7AD3-CCBF-BA4D-8ADB-A25C49174F0C}"/>
              </a:ext>
            </a:extLst>
          </p:cNvPr>
          <p:cNvSpPr txBox="1">
            <a:spLocks/>
          </p:cNvSpPr>
          <p:nvPr/>
        </p:nvSpPr>
        <p:spPr>
          <a:xfrm>
            <a:off x="5907673" y="2875950"/>
            <a:ext cx="2274265" cy="269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200"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Neue Haas Unica W1G Light" panose="020B0404030206020203" pitchFamily="34" charset="0"/>
              </a:rPr>
              <a:t>WWF</a:t>
            </a:r>
            <a:endParaRPr lang="en-GB" dirty="0">
              <a:latin typeface="Neue Haas Unica W1G Light" panose="020B0404030206020203" pitchFamily="34" charset="0"/>
            </a:endParaRPr>
          </a:p>
        </p:txBody>
      </p:sp>
      <p:pic>
        <p:nvPicPr>
          <p:cNvPr id="30" name="Picture 29" descr="Shape, circle&#10;&#10;Description automatically generated">
            <a:extLst>
              <a:ext uri="{FF2B5EF4-FFF2-40B4-BE49-F238E27FC236}">
                <a16:creationId xmlns:a16="http://schemas.microsoft.com/office/drawing/2014/main" id="{945AD1A9-32C7-A74E-A30C-9A6D1CCA24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54705" y="1777342"/>
            <a:ext cx="1552183" cy="1552183"/>
          </a:xfrm>
          <a:prstGeom prst="rect">
            <a:avLst/>
          </a:prstGeom>
        </p:spPr>
      </p:pic>
      <p:sp>
        <p:nvSpPr>
          <p:cNvPr id="31" name="Oval 30">
            <a:extLst>
              <a:ext uri="{FF2B5EF4-FFF2-40B4-BE49-F238E27FC236}">
                <a16:creationId xmlns:a16="http://schemas.microsoft.com/office/drawing/2014/main" id="{A4527820-143C-CF47-81CC-AF838E3E4D4F}"/>
              </a:ext>
            </a:extLst>
          </p:cNvPr>
          <p:cNvSpPr/>
          <p:nvPr/>
        </p:nvSpPr>
        <p:spPr>
          <a:xfrm>
            <a:off x="8144802" y="1866971"/>
            <a:ext cx="1371989" cy="1372925"/>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Text Placeholder 5">
            <a:extLst>
              <a:ext uri="{FF2B5EF4-FFF2-40B4-BE49-F238E27FC236}">
                <a16:creationId xmlns:a16="http://schemas.microsoft.com/office/drawing/2014/main" id="{C45C8B21-7A78-964F-9C5C-CDAF6F63EA25}"/>
              </a:ext>
            </a:extLst>
          </p:cNvPr>
          <p:cNvSpPr txBox="1">
            <a:spLocks/>
          </p:cNvSpPr>
          <p:nvPr/>
        </p:nvSpPr>
        <p:spPr>
          <a:xfrm>
            <a:off x="9658956" y="1948264"/>
            <a:ext cx="2274547" cy="582173"/>
          </a:xfrm>
          <a:prstGeom prst="rect">
            <a:avLst/>
          </a:prstGeom>
        </p:spPr>
        <p:txBody>
          <a:bodyPr>
            <a:normAutofit/>
          </a:bodyPr>
          <a:lstStyle>
            <a:lvl1pPr marL="0" indent="-228600" algn="l" defTabSz="914400" rtl="0" eaLnBrk="1" latinLnBrk="0" hangingPunct="1">
              <a:lnSpc>
                <a:spcPct val="90000"/>
              </a:lnSpc>
              <a:spcBef>
                <a:spcPts val="1000"/>
              </a:spcBef>
              <a:buFont typeface="Arial" panose="020B0604020202020204" pitchFamily="34" charset="0"/>
              <a:buNone/>
              <a:defRPr sz="1800" kern="1200">
                <a:solidFill>
                  <a:srgbClr val="5D266D"/>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Raleway" panose="020B0503030101060003" pitchFamily="34" charset="77"/>
              </a:rPr>
              <a:t>NATE ADEN</a:t>
            </a:r>
          </a:p>
        </p:txBody>
      </p:sp>
      <p:sp>
        <p:nvSpPr>
          <p:cNvPr id="33" name="Text Placeholder 7">
            <a:extLst>
              <a:ext uri="{FF2B5EF4-FFF2-40B4-BE49-F238E27FC236}">
                <a16:creationId xmlns:a16="http://schemas.microsoft.com/office/drawing/2014/main" id="{80BE1C5E-420D-094F-8AAA-27FEFDC18C41}"/>
              </a:ext>
            </a:extLst>
          </p:cNvPr>
          <p:cNvSpPr txBox="1">
            <a:spLocks/>
          </p:cNvSpPr>
          <p:nvPr/>
        </p:nvSpPr>
        <p:spPr>
          <a:xfrm>
            <a:off x="9658956" y="2532692"/>
            <a:ext cx="2274547" cy="2411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None/>
              <a:defRPr sz="1200" b="1"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Neue Haas Unica W1G Medium" panose="020B0504030206020203" pitchFamily="34" charset="0"/>
              </a:rPr>
              <a:t>Senior Associate</a:t>
            </a:r>
            <a:endParaRPr lang="en-GB" b="0" dirty="0">
              <a:latin typeface="Neue Haas Unica W1G Medium" panose="020B0504030206020203" pitchFamily="34" charset="0"/>
            </a:endParaRPr>
          </a:p>
        </p:txBody>
      </p:sp>
      <p:sp>
        <p:nvSpPr>
          <p:cNvPr id="34" name="Text Placeholder 9">
            <a:extLst>
              <a:ext uri="{FF2B5EF4-FFF2-40B4-BE49-F238E27FC236}">
                <a16:creationId xmlns:a16="http://schemas.microsoft.com/office/drawing/2014/main" id="{94C1CD2D-A8AD-2B4D-8A91-4B1AED6B105E}"/>
              </a:ext>
            </a:extLst>
          </p:cNvPr>
          <p:cNvSpPr txBox="1">
            <a:spLocks/>
          </p:cNvSpPr>
          <p:nvPr/>
        </p:nvSpPr>
        <p:spPr>
          <a:xfrm>
            <a:off x="9659238" y="2775934"/>
            <a:ext cx="2274265" cy="269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200"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Neue Haas Unica W1G Light" panose="020B0404030206020203" pitchFamily="34" charset="0"/>
              </a:rPr>
              <a:t>WRI</a:t>
            </a:r>
            <a:endParaRPr lang="en-GB" dirty="0">
              <a:latin typeface="Neue Haas Unica W1G Light" panose="020B0404030206020203" pitchFamily="34" charset="0"/>
            </a:endParaRPr>
          </a:p>
        </p:txBody>
      </p:sp>
      <p:sp>
        <p:nvSpPr>
          <p:cNvPr id="35" name="Text Placeholder 5">
            <a:extLst>
              <a:ext uri="{FF2B5EF4-FFF2-40B4-BE49-F238E27FC236}">
                <a16:creationId xmlns:a16="http://schemas.microsoft.com/office/drawing/2014/main" id="{980C461E-F29D-6144-8E72-569787A059D8}"/>
              </a:ext>
            </a:extLst>
          </p:cNvPr>
          <p:cNvSpPr txBox="1">
            <a:spLocks/>
          </p:cNvSpPr>
          <p:nvPr/>
        </p:nvSpPr>
        <p:spPr>
          <a:xfrm>
            <a:off x="340283" y="750007"/>
            <a:ext cx="9512844" cy="435161"/>
          </a:xfrm>
          <a:prstGeom prst="rect">
            <a:avLst/>
          </a:prstGeom>
        </p:spPr>
        <p:txBody>
          <a:bodyPr>
            <a:noAutofit/>
          </a:bodyPr>
          <a:lstStyle>
            <a:lvl1pPr marL="0" indent="-228600" algn="l" defTabSz="914400" rtl="0" eaLnBrk="1" latinLnBrk="0" hangingPunct="1">
              <a:lnSpc>
                <a:spcPct val="90000"/>
              </a:lnSpc>
              <a:spcBef>
                <a:spcPts val="1000"/>
              </a:spcBef>
              <a:buFont typeface="Arial" panose="020B0604020202020204" pitchFamily="34" charset="0"/>
              <a:buNone/>
              <a:defRPr sz="1900"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latin typeface="Raleway" panose="020B0503030101060003" pitchFamily="34" charset="77"/>
              </a:rPr>
              <a:t>Defining a Global Net-Zero Standard: Public Consultation on the SBTi Net-Zero Criteria</a:t>
            </a:r>
          </a:p>
        </p:txBody>
      </p:sp>
      <p:pic>
        <p:nvPicPr>
          <p:cNvPr id="25" name="Picture 24" descr="A picture containing person, person, posing, male&#10;&#10;Description automatically generated">
            <a:extLst>
              <a:ext uri="{FF2B5EF4-FFF2-40B4-BE49-F238E27FC236}">
                <a16:creationId xmlns:a16="http://schemas.microsoft.com/office/drawing/2014/main" id="{7A5E27C3-BD0A-A646-A2E8-9CB212623CE2}"/>
              </a:ext>
            </a:extLst>
          </p:cNvPr>
          <p:cNvPicPr>
            <a:picLocks noChangeAspect="1"/>
          </p:cNvPicPr>
          <p:nvPr/>
        </p:nvPicPr>
        <p:blipFill rotWithShape="1">
          <a:blip r:embed="rId10">
            <a:extLst>
              <a:ext uri="{28A0092B-C50C-407E-A947-70E740481C1C}">
                <a14:useLocalDpi xmlns:a14="http://schemas.microsoft.com/office/drawing/2010/main" val="0"/>
              </a:ext>
            </a:extLst>
          </a:blip>
          <a:srcRect l="32436" t="18661" r="27450" b="15010"/>
          <a:stretch/>
        </p:blipFill>
        <p:spPr>
          <a:xfrm>
            <a:off x="4638633" y="1934752"/>
            <a:ext cx="884034" cy="1250743"/>
          </a:xfrm>
          <a:prstGeom prst="rect">
            <a:avLst/>
          </a:prstGeom>
        </p:spPr>
      </p:pic>
    </p:spTree>
    <p:extLst>
      <p:ext uri="{BB962C8B-B14F-4D97-AF65-F5344CB8AC3E}">
        <p14:creationId xmlns:p14="http://schemas.microsoft.com/office/powerpoint/2010/main" val="795989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19"/>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NET-ZERO CRITERIA</a:t>
            </a:r>
            <a:endParaRPr/>
          </a:p>
        </p:txBody>
      </p:sp>
      <p:sp>
        <p:nvSpPr>
          <p:cNvPr id="519" name="Google Shape;519;p19"/>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Overview</a:t>
            </a:r>
            <a:endParaRPr/>
          </a:p>
        </p:txBody>
      </p:sp>
      <p:sp>
        <p:nvSpPr>
          <p:cNvPr id="520" name="Google Shape;520;p19"/>
          <p:cNvSpPr/>
          <p:nvPr/>
        </p:nvSpPr>
        <p:spPr>
          <a:xfrm rot="10800000" flipH="1">
            <a:off x="1460884" y="4096845"/>
            <a:ext cx="4718985" cy="2122222"/>
          </a:xfrm>
          <a:custGeom>
            <a:avLst/>
            <a:gdLst/>
            <a:ahLst/>
            <a:cxnLst/>
            <a:rect l="l" t="t" r="r" b="b"/>
            <a:pathLst>
              <a:path w="5046579" h="4332534" extrusionOk="0">
                <a:moveTo>
                  <a:pt x="19253" y="4294392"/>
                </a:moveTo>
                <a:cubicBezTo>
                  <a:pt x="9627" y="2336256"/>
                  <a:pt x="3026" y="865585"/>
                  <a:pt x="2" y="246129"/>
                </a:cubicBezTo>
                <a:cubicBezTo>
                  <a:pt x="-851" y="71338"/>
                  <a:pt x="459991" y="-221551"/>
                  <a:pt x="988857" y="275967"/>
                </a:cubicBezTo>
                <a:cubicBezTo>
                  <a:pt x="1517723" y="773485"/>
                  <a:pt x="2534237" y="2476229"/>
                  <a:pt x="3173199" y="3231238"/>
                </a:cubicBezTo>
                <a:cubicBezTo>
                  <a:pt x="3435161" y="3525526"/>
                  <a:pt x="3360318" y="3554586"/>
                  <a:pt x="5043309" y="3658216"/>
                </a:cubicBezTo>
                <a:cubicBezTo>
                  <a:pt x="5054549" y="4228160"/>
                  <a:pt x="5033620" y="4344520"/>
                  <a:pt x="5028471" y="4331603"/>
                </a:cubicBezTo>
                <a:lnTo>
                  <a:pt x="19253" y="4294392"/>
                </a:lnTo>
                <a:close/>
              </a:path>
            </a:pathLst>
          </a:cu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521" name="Google Shape;521;p19"/>
          <p:cNvGrpSpPr/>
          <p:nvPr/>
        </p:nvGrpSpPr>
        <p:grpSpPr>
          <a:xfrm>
            <a:off x="1171076" y="1443810"/>
            <a:ext cx="6183122" cy="2991339"/>
            <a:chOff x="1035433" y="1836788"/>
            <a:chExt cx="6183122" cy="2991339"/>
          </a:xfrm>
        </p:grpSpPr>
        <p:sp>
          <p:nvSpPr>
            <p:cNvPr id="522" name="Google Shape;522;p19"/>
            <p:cNvSpPr/>
            <p:nvPr/>
          </p:nvSpPr>
          <p:spPr>
            <a:xfrm>
              <a:off x="1693007" y="2572252"/>
              <a:ext cx="209722" cy="1917572"/>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23" name="Google Shape;523;p19"/>
            <p:cNvSpPr/>
            <p:nvPr/>
          </p:nvSpPr>
          <p:spPr>
            <a:xfrm>
              <a:off x="4654533" y="4247193"/>
              <a:ext cx="209722" cy="242631"/>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524" name="Google Shape;524;p19"/>
            <p:cNvCxnSpPr/>
            <p:nvPr/>
          </p:nvCxnSpPr>
          <p:spPr>
            <a:xfrm rot="10800000">
              <a:off x="1347602" y="1940644"/>
              <a:ext cx="0" cy="2579752"/>
            </a:xfrm>
            <a:prstGeom prst="straightConnector1">
              <a:avLst/>
            </a:prstGeom>
            <a:noFill/>
            <a:ln w="38100" cap="flat" cmpd="sng">
              <a:solidFill>
                <a:srgbClr val="BFBFBF"/>
              </a:solidFill>
              <a:prstDash val="solid"/>
              <a:miter lim="800000"/>
              <a:headEnd type="none" w="sm" len="sm"/>
              <a:tailEnd type="triangle" w="med" len="med"/>
            </a:ln>
          </p:spPr>
        </p:cxnSp>
        <p:cxnSp>
          <p:nvCxnSpPr>
            <p:cNvPr id="525" name="Google Shape;525;p19"/>
            <p:cNvCxnSpPr/>
            <p:nvPr/>
          </p:nvCxnSpPr>
          <p:spPr>
            <a:xfrm>
              <a:off x="1338272" y="4511073"/>
              <a:ext cx="4320000" cy="0"/>
            </a:xfrm>
            <a:prstGeom prst="straightConnector1">
              <a:avLst/>
            </a:prstGeom>
            <a:noFill/>
            <a:ln w="38100" cap="flat" cmpd="sng">
              <a:solidFill>
                <a:srgbClr val="BFBFBF"/>
              </a:solidFill>
              <a:prstDash val="solid"/>
              <a:miter lim="800000"/>
              <a:headEnd type="none" w="sm" len="sm"/>
              <a:tailEnd type="triangle" w="med" len="med"/>
            </a:ln>
          </p:spPr>
        </p:cxnSp>
        <p:sp>
          <p:nvSpPr>
            <p:cNvPr id="526" name="Google Shape;526;p19"/>
            <p:cNvSpPr/>
            <p:nvPr/>
          </p:nvSpPr>
          <p:spPr>
            <a:xfrm>
              <a:off x="4654533" y="4531414"/>
              <a:ext cx="209722" cy="296712"/>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27" name="Google Shape;527;p19"/>
            <p:cNvSpPr/>
            <p:nvPr/>
          </p:nvSpPr>
          <p:spPr>
            <a:xfrm>
              <a:off x="6141874" y="4136577"/>
              <a:ext cx="1076681" cy="48735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1" i="0" u="none" strike="noStrike" cap="none">
                  <a:solidFill>
                    <a:srgbClr val="385623"/>
                  </a:solidFill>
                  <a:latin typeface="Arial"/>
                  <a:ea typeface="Arial"/>
                  <a:cs typeface="Arial"/>
                  <a:sym typeface="Arial"/>
                </a:rPr>
                <a:t>1.5°C-aligned mitigation pathway</a:t>
              </a:r>
              <a:endParaRPr sz="1400" b="0" i="0" u="none" strike="noStrike" cap="none">
                <a:solidFill>
                  <a:srgbClr val="000000"/>
                </a:solidFill>
                <a:latin typeface="Arial"/>
                <a:ea typeface="Arial"/>
                <a:cs typeface="Arial"/>
                <a:sym typeface="Arial"/>
              </a:endParaRPr>
            </a:p>
          </p:txBody>
        </p:sp>
        <p:sp>
          <p:nvSpPr>
            <p:cNvPr id="528" name="Google Shape;528;p19"/>
            <p:cNvSpPr txBox="1"/>
            <p:nvPr/>
          </p:nvSpPr>
          <p:spPr>
            <a:xfrm rot="-5400000">
              <a:off x="329441" y="2542779"/>
              <a:ext cx="1688982"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b="1" i="0" u="none" strike="noStrike" cap="none">
                  <a:solidFill>
                    <a:srgbClr val="222A35"/>
                  </a:solidFill>
                  <a:latin typeface="Arial"/>
                  <a:ea typeface="Arial"/>
                  <a:cs typeface="Arial"/>
                  <a:sym typeface="Arial"/>
                </a:rPr>
                <a:t>Emissions (tCO2e)</a:t>
              </a:r>
              <a:endParaRPr sz="1400" b="0" i="0" u="none" strike="noStrike" cap="none">
                <a:solidFill>
                  <a:srgbClr val="000000"/>
                </a:solidFill>
                <a:latin typeface="Arial"/>
                <a:ea typeface="Arial"/>
                <a:cs typeface="Arial"/>
                <a:sym typeface="Arial"/>
              </a:endParaRPr>
            </a:p>
          </p:txBody>
        </p:sp>
        <p:sp>
          <p:nvSpPr>
            <p:cNvPr id="529" name="Google Shape;529;p19"/>
            <p:cNvSpPr/>
            <p:nvPr/>
          </p:nvSpPr>
          <p:spPr>
            <a:xfrm>
              <a:off x="2114028" y="2680499"/>
              <a:ext cx="209722" cy="1809325"/>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0" name="Google Shape;530;p19"/>
            <p:cNvSpPr/>
            <p:nvPr/>
          </p:nvSpPr>
          <p:spPr>
            <a:xfrm>
              <a:off x="2537446" y="2884832"/>
              <a:ext cx="209722" cy="1604992"/>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1" name="Google Shape;531;p19"/>
            <p:cNvSpPr/>
            <p:nvPr/>
          </p:nvSpPr>
          <p:spPr>
            <a:xfrm>
              <a:off x="2964027" y="3122194"/>
              <a:ext cx="209722" cy="1367630"/>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2" name="Google Shape;532;p19"/>
            <p:cNvSpPr/>
            <p:nvPr/>
          </p:nvSpPr>
          <p:spPr>
            <a:xfrm>
              <a:off x="3387996" y="3468525"/>
              <a:ext cx="209722" cy="1021299"/>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3" name="Google Shape;533;p19"/>
            <p:cNvSpPr/>
            <p:nvPr/>
          </p:nvSpPr>
          <p:spPr>
            <a:xfrm>
              <a:off x="3811414" y="3754330"/>
              <a:ext cx="209722" cy="735493"/>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4" name="Google Shape;534;p19"/>
            <p:cNvSpPr/>
            <p:nvPr/>
          </p:nvSpPr>
          <p:spPr>
            <a:xfrm>
              <a:off x="4234832" y="4026657"/>
              <a:ext cx="209722" cy="463167"/>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5" name="Google Shape;535;p19"/>
            <p:cNvSpPr/>
            <p:nvPr/>
          </p:nvSpPr>
          <p:spPr>
            <a:xfrm>
              <a:off x="4669394" y="4416843"/>
              <a:ext cx="180000" cy="180000"/>
            </a:xfrm>
            <a:prstGeom prst="diamond">
              <a:avLst/>
            </a:prstGeom>
            <a:solidFill>
              <a:srgbClr val="D8E2F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6" name="Google Shape;536;p19"/>
            <p:cNvSpPr/>
            <p:nvPr/>
          </p:nvSpPr>
          <p:spPr>
            <a:xfrm>
              <a:off x="4234832" y="4531414"/>
              <a:ext cx="209722" cy="243556"/>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7" name="Google Shape;537;p19"/>
            <p:cNvSpPr/>
            <p:nvPr/>
          </p:nvSpPr>
          <p:spPr>
            <a:xfrm>
              <a:off x="3809967" y="4531414"/>
              <a:ext cx="212617" cy="197977"/>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8" name="Google Shape;538;p19"/>
            <p:cNvSpPr/>
            <p:nvPr/>
          </p:nvSpPr>
          <p:spPr>
            <a:xfrm>
              <a:off x="3391336" y="4531414"/>
              <a:ext cx="203042" cy="92524"/>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19"/>
            <p:cNvSpPr/>
            <p:nvPr/>
          </p:nvSpPr>
          <p:spPr>
            <a:xfrm>
              <a:off x="2967192" y="4531414"/>
              <a:ext cx="203393" cy="45719"/>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0" name="Google Shape;540;p19"/>
            <p:cNvSpPr/>
            <p:nvPr/>
          </p:nvSpPr>
          <p:spPr>
            <a:xfrm>
              <a:off x="1324184" y="2524337"/>
              <a:ext cx="4771816" cy="1809325"/>
            </a:xfrm>
            <a:custGeom>
              <a:avLst/>
              <a:gdLst/>
              <a:ahLst/>
              <a:cxnLst/>
              <a:rect l="l" t="t" r="r" b="b"/>
              <a:pathLst>
                <a:path w="5103076" h="3693751" extrusionOk="0">
                  <a:moveTo>
                    <a:pt x="0" y="294725"/>
                  </a:moveTo>
                  <a:cubicBezTo>
                    <a:pt x="229998" y="-10774"/>
                    <a:pt x="509796" y="-183838"/>
                    <a:pt x="1048624" y="311503"/>
                  </a:cubicBezTo>
                  <a:cubicBezTo>
                    <a:pt x="1587452" y="806844"/>
                    <a:pt x="2594004" y="2511765"/>
                    <a:pt x="3232966" y="3266774"/>
                  </a:cubicBezTo>
                  <a:cubicBezTo>
                    <a:pt x="3554193" y="3617629"/>
                    <a:pt x="3420085" y="3590121"/>
                    <a:pt x="5103076" y="3693751"/>
                  </a:cubicBezTo>
                </a:path>
              </a:pathLst>
            </a:custGeom>
            <a:noFill/>
            <a:ln w="57150" cap="flat" cmpd="sng">
              <a:solidFill>
                <a:srgbClr val="385623"/>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541" name="Google Shape;541;p19"/>
          <p:cNvSpPr/>
          <p:nvPr/>
        </p:nvSpPr>
        <p:spPr>
          <a:xfrm flipH="1">
            <a:off x="670687" y="4913500"/>
            <a:ext cx="2002383" cy="467663"/>
          </a:xfrm>
          <a:prstGeom prst="roundRect">
            <a:avLst>
              <a:gd name="adj" fmla="val 16667"/>
            </a:avLst>
          </a:prstGeom>
          <a:solidFill>
            <a:srgbClr val="009999"/>
          </a:solidFill>
          <a:ln w="38100" cap="flat" cmpd="sng">
            <a:solidFill>
              <a:srgbClr val="0099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a:solidFill>
                  <a:schemeClr val="lt1"/>
                </a:solidFill>
                <a:latin typeface="Arial"/>
                <a:ea typeface="Arial"/>
                <a:cs typeface="Arial"/>
                <a:sym typeface="Arial"/>
              </a:rPr>
              <a:t>3. Optional compensation</a:t>
            </a:r>
            <a:endParaRPr sz="1400" b="0" i="0" u="none" strike="noStrike" cap="none">
              <a:solidFill>
                <a:srgbClr val="000000"/>
              </a:solidFill>
              <a:latin typeface="Arial"/>
              <a:ea typeface="Arial"/>
              <a:cs typeface="Arial"/>
              <a:sym typeface="Arial"/>
            </a:endParaRPr>
          </a:p>
        </p:txBody>
      </p:sp>
      <p:sp>
        <p:nvSpPr>
          <p:cNvPr id="542" name="Google Shape;542;p19"/>
          <p:cNvSpPr/>
          <p:nvPr/>
        </p:nvSpPr>
        <p:spPr>
          <a:xfrm flipH="1">
            <a:off x="3576143" y="2407393"/>
            <a:ext cx="1115331" cy="467663"/>
          </a:xfrm>
          <a:prstGeom prst="roundRect">
            <a:avLst>
              <a:gd name="adj" fmla="val 16667"/>
            </a:avLst>
          </a:prstGeom>
          <a:solidFill>
            <a:srgbClr val="009999"/>
          </a:solidFill>
          <a:ln w="38100" cap="flat" cmpd="sng">
            <a:solidFill>
              <a:srgbClr val="0099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a:solidFill>
                  <a:schemeClr val="lt1"/>
                </a:solidFill>
                <a:latin typeface="Arial"/>
                <a:ea typeface="Arial"/>
                <a:cs typeface="Arial"/>
                <a:sym typeface="Arial"/>
              </a:rPr>
              <a:t>1. Interim SBT</a:t>
            </a:r>
            <a:endParaRPr sz="1400" b="0" i="0" u="none" strike="noStrike" cap="none">
              <a:solidFill>
                <a:srgbClr val="000000"/>
              </a:solidFill>
              <a:latin typeface="Arial"/>
              <a:ea typeface="Arial"/>
              <a:cs typeface="Arial"/>
              <a:sym typeface="Arial"/>
            </a:endParaRPr>
          </a:p>
        </p:txBody>
      </p:sp>
      <p:sp>
        <p:nvSpPr>
          <p:cNvPr id="543" name="Google Shape;543;p19"/>
          <p:cNvSpPr/>
          <p:nvPr/>
        </p:nvSpPr>
        <p:spPr>
          <a:xfrm>
            <a:off x="3539122" y="3004692"/>
            <a:ext cx="180000" cy="180000"/>
          </a:xfrm>
          <a:prstGeom prst="diamond">
            <a:avLst/>
          </a:prstGeom>
          <a:solidFill>
            <a:srgbClr val="5481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baseline="-25000">
              <a:solidFill>
                <a:schemeClr val="lt1"/>
              </a:solidFill>
              <a:latin typeface="Calibri"/>
              <a:ea typeface="Calibri"/>
              <a:cs typeface="Calibri"/>
              <a:sym typeface="Calibri"/>
            </a:endParaRPr>
          </a:p>
        </p:txBody>
      </p:sp>
      <p:sp>
        <p:nvSpPr>
          <p:cNvPr id="544" name="Google Shape;544;p19"/>
          <p:cNvSpPr/>
          <p:nvPr/>
        </p:nvSpPr>
        <p:spPr>
          <a:xfrm flipH="1">
            <a:off x="4819470" y="3222792"/>
            <a:ext cx="1115331" cy="467663"/>
          </a:xfrm>
          <a:prstGeom prst="roundRect">
            <a:avLst>
              <a:gd name="adj" fmla="val 16667"/>
            </a:avLst>
          </a:prstGeom>
          <a:solidFill>
            <a:srgbClr val="009999"/>
          </a:solidFill>
          <a:ln w="38100" cap="flat" cmpd="sng">
            <a:solidFill>
              <a:srgbClr val="0099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a:solidFill>
                  <a:schemeClr val="lt1"/>
                </a:solidFill>
                <a:latin typeface="Arial"/>
                <a:ea typeface="Arial"/>
                <a:cs typeface="Arial"/>
                <a:sym typeface="Arial"/>
              </a:rPr>
              <a:t>2. Net-zero target</a:t>
            </a:r>
            <a:endParaRPr sz="1400" b="0" i="0" u="none" strike="noStrike" cap="none">
              <a:solidFill>
                <a:srgbClr val="000000"/>
              </a:solidFill>
              <a:latin typeface="Arial"/>
              <a:ea typeface="Arial"/>
              <a:cs typeface="Arial"/>
              <a:sym typeface="Arial"/>
            </a:endParaRPr>
          </a:p>
        </p:txBody>
      </p:sp>
      <p:sp>
        <p:nvSpPr>
          <p:cNvPr id="545" name="Google Shape;545;p19"/>
          <p:cNvSpPr/>
          <p:nvPr/>
        </p:nvSpPr>
        <p:spPr>
          <a:xfrm>
            <a:off x="5239975" y="5228699"/>
            <a:ext cx="274320" cy="274320"/>
          </a:xfrm>
          <a:prstGeom prst="ellipse">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6" name="Google Shape;546;p19"/>
          <p:cNvSpPr/>
          <p:nvPr/>
        </p:nvSpPr>
        <p:spPr>
          <a:xfrm>
            <a:off x="5567772" y="5159735"/>
            <a:ext cx="1628993" cy="41224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rgbClr val="3F3F3F"/>
                </a:solidFill>
                <a:latin typeface="Arial"/>
                <a:ea typeface="Arial"/>
                <a:cs typeface="Arial"/>
                <a:sym typeface="Arial"/>
              </a:rPr>
              <a:t>Carbon removals</a:t>
            </a:r>
            <a:endParaRPr sz="1400" b="0" i="0" u="none" strike="noStrike" cap="none">
              <a:solidFill>
                <a:srgbClr val="000000"/>
              </a:solidFill>
              <a:latin typeface="Arial"/>
              <a:ea typeface="Arial"/>
              <a:cs typeface="Arial"/>
              <a:sym typeface="Arial"/>
            </a:endParaRPr>
          </a:p>
        </p:txBody>
      </p:sp>
      <p:sp>
        <p:nvSpPr>
          <p:cNvPr id="547" name="Google Shape;547;p19"/>
          <p:cNvSpPr/>
          <p:nvPr/>
        </p:nvSpPr>
        <p:spPr>
          <a:xfrm>
            <a:off x="5239975" y="4836636"/>
            <a:ext cx="274320" cy="274320"/>
          </a:xfrm>
          <a:prstGeom prst="ellipse">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8" name="Google Shape;548;p19"/>
          <p:cNvSpPr/>
          <p:nvPr/>
        </p:nvSpPr>
        <p:spPr>
          <a:xfrm>
            <a:off x="5567772" y="4767672"/>
            <a:ext cx="1628993" cy="41224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rgbClr val="3F3F3F"/>
                </a:solidFill>
                <a:latin typeface="Arial"/>
                <a:ea typeface="Arial"/>
                <a:cs typeface="Arial"/>
                <a:sym typeface="Arial"/>
              </a:rPr>
              <a:t>Gross GHG emissions</a:t>
            </a:r>
            <a:endParaRPr sz="1400" b="0" i="0" u="none" strike="noStrike" cap="none">
              <a:solidFill>
                <a:srgbClr val="000000"/>
              </a:solidFill>
              <a:latin typeface="Arial"/>
              <a:ea typeface="Arial"/>
              <a:cs typeface="Arial"/>
              <a:sym typeface="Arial"/>
            </a:endParaRPr>
          </a:p>
        </p:txBody>
      </p:sp>
      <p:sp>
        <p:nvSpPr>
          <p:cNvPr id="549" name="Google Shape;549;p19"/>
          <p:cNvSpPr/>
          <p:nvPr/>
        </p:nvSpPr>
        <p:spPr>
          <a:xfrm>
            <a:off x="5239975" y="5640946"/>
            <a:ext cx="274320" cy="274320"/>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0" name="Google Shape;550;p19"/>
          <p:cNvSpPr/>
          <p:nvPr/>
        </p:nvSpPr>
        <p:spPr>
          <a:xfrm>
            <a:off x="5567772" y="5571982"/>
            <a:ext cx="1786426" cy="41224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rgbClr val="3F3F3F"/>
                </a:solidFill>
                <a:latin typeface="Arial"/>
                <a:ea typeface="Arial"/>
                <a:cs typeface="Arial"/>
                <a:sym typeface="Arial"/>
              </a:rPr>
              <a:t>Compensation activities</a:t>
            </a:r>
            <a:endParaRPr sz="1400" b="0" i="0" u="none" strike="noStrike" cap="none">
              <a:solidFill>
                <a:srgbClr val="000000"/>
              </a:solidFill>
              <a:latin typeface="Arial"/>
              <a:ea typeface="Arial"/>
              <a:cs typeface="Arial"/>
              <a:sym typeface="Arial"/>
            </a:endParaRPr>
          </a:p>
        </p:txBody>
      </p:sp>
      <p:sp>
        <p:nvSpPr>
          <p:cNvPr id="551" name="Google Shape;551;p19"/>
          <p:cNvSpPr txBox="1"/>
          <p:nvPr/>
        </p:nvSpPr>
        <p:spPr>
          <a:xfrm>
            <a:off x="8066268" y="2054086"/>
            <a:ext cx="3295248" cy="4478693"/>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0"/>
              </a:spcBef>
              <a:spcAft>
                <a:spcPts val="0"/>
              </a:spcAft>
              <a:buClr>
                <a:schemeClr val="dk1"/>
              </a:buClr>
              <a:buSzPts val="1530"/>
              <a:buFont typeface="Calibri"/>
              <a:buAutoNum type="arabicPeriod"/>
            </a:pPr>
            <a:r>
              <a:rPr lang="en-GB" sz="1530" b="1" i="0" u="none" strike="noStrike" cap="none">
                <a:solidFill>
                  <a:schemeClr val="dk1"/>
                </a:solidFill>
                <a:latin typeface="Arial"/>
                <a:ea typeface="Arial"/>
                <a:cs typeface="Arial"/>
                <a:sym typeface="Arial"/>
              </a:rPr>
              <a:t>Interim science-based targets: </a:t>
            </a:r>
            <a:r>
              <a:rPr lang="en-GB" sz="1530" b="0" i="0" u="none" strike="noStrike" cap="none">
                <a:solidFill>
                  <a:schemeClr val="dk1"/>
                </a:solidFill>
                <a:latin typeface="Arial"/>
                <a:ea typeface="Arial"/>
                <a:cs typeface="Arial"/>
                <a:sym typeface="Arial"/>
              </a:rPr>
              <a:t>companies shall have interim SBTs that meet specific leadership criteria (e.g., target ambition and boundary)</a:t>
            </a:r>
            <a:endParaRPr sz="1400" b="0" i="0" u="none" strike="noStrike" cap="none">
              <a:solidFill>
                <a:srgbClr val="000000"/>
              </a:solidFill>
              <a:latin typeface="Arial"/>
              <a:ea typeface="Arial"/>
              <a:cs typeface="Arial"/>
              <a:sym typeface="Arial"/>
            </a:endParaRPr>
          </a:p>
          <a:p>
            <a:pPr marL="342900" marR="0" lvl="0" indent="-342900" algn="l" rtl="0">
              <a:lnSpc>
                <a:spcPct val="90000"/>
              </a:lnSpc>
              <a:spcBef>
                <a:spcPts val="0"/>
              </a:spcBef>
              <a:spcAft>
                <a:spcPts val="0"/>
              </a:spcAft>
              <a:buClr>
                <a:schemeClr val="dk1"/>
              </a:buClr>
              <a:buSzPts val="1530"/>
              <a:buFont typeface="Calibri"/>
              <a:buAutoNum type="arabicPeriod"/>
            </a:pPr>
            <a:r>
              <a:rPr lang="en-GB" sz="1530" b="1" i="0" u="none" strike="noStrike" cap="none">
                <a:solidFill>
                  <a:schemeClr val="dk1"/>
                </a:solidFill>
                <a:latin typeface="Arial"/>
                <a:ea typeface="Arial"/>
                <a:cs typeface="Arial"/>
                <a:sym typeface="Arial"/>
              </a:rPr>
              <a:t>Net-zero target: </a:t>
            </a:r>
            <a:r>
              <a:rPr lang="en-GB" sz="1530" b="0" i="0" u="none" strike="noStrike" cap="none">
                <a:solidFill>
                  <a:schemeClr val="dk1"/>
                </a:solidFill>
                <a:latin typeface="Arial"/>
                <a:ea typeface="Arial"/>
                <a:cs typeface="Arial"/>
                <a:sym typeface="Arial"/>
              </a:rPr>
              <a:t>targets shall include deep decarbonisation of value chain emissions paired and carbon removals that neutralise all unabated emissions</a:t>
            </a:r>
            <a:endParaRPr sz="1400" b="0" i="0" u="none" strike="noStrike" cap="none">
              <a:solidFill>
                <a:srgbClr val="000000"/>
              </a:solidFill>
              <a:latin typeface="Arial"/>
              <a:ea typeface="Arial"/>
              <a:cs typeface="Arial"/>
              <a:sym typeface="Arial"/>
            </a:endParaRPr>
          </a:p>
          <a:p>
            <a:pPr marL="342900" marR="0" lvl="0" indent="-342900" algn="l" rtl="0">
              <a:lnSpc>
                <a:spcPct val="90000"/>
              </a:lnSpc>
              <a:spcBef>
                <a:spcPts val="0"/>
              </a:spcBef>
              <a:spcAft>
                <a:spcPts val="0"/>
              </a:spcAft>
              <a:buClr>
                <a:schemeClr val="dk1"/>
              </a:buClr>
              <a:buSzPts val="1530"/>
              <a:buFont typeface="Calibri"/>
              <a:buAutoNum type="arabicPeriod"/>
            </a:pPr>
            <a:r>
              <a:rPr lang="en-GB" sz="1530" b="1" i="0" u="none" strike="noStrike" cap="none">
                <a:solidFill>
                  <a:schemeClr val="dk1"/>
                </a:solidFill>
                <a:latin typeface="Arial"/>
                <a:ea typeface="Arial"/>
                <a:cs typeface="Arial"/>
                <a:sym typeface="Arial"/>
              </a:rPr>
              <a:t>Optional compensation: </a:t>
            </a:r>
            <a:r>
              <a:rPr lang="en-GB" sz="1530" b="0" i="0" u="none" strike="noStrike" cap="none">
                <a:solidFill>
                  <a:schemeClr val="dk1"/>
                </a:solidFill>
                <a:latin typeface="Arial"/>
                <a:ea typeface="Arial"/>
                <a:cs typeface="Arial"/>
                <a:sym typeface="Arial"/>
              </a:rPr>
              <a:t>companies are encouraged to compensate for unabated emissions by providing annual support to projects, programs, and solutions that provide quantifiable benefits to climate, people, and nature</a:t>
            </a:r>
            <a:endParaRPr sz="1530" b="0" i="0" u="none" strike="noStrike" cap="none">
              <a:solidFill>
                <a:schemeClr val="dk1"/>
              </a:solidFill>
              <a:latin typeface="Arial"/>
              <a:ea typeface="Arial"/>
              <a:cs typeface="Arial"/>
              <a:sym typeface="Arial"/>
            </a:endParaRPr>
          </a:p>
        </p:txBody>
      </p:sp>
      <p:sp>
        <p:nvSpPr>
          <p:cNvPr id="552" name="Google Shape;552;p19"/>
          <p:cNvSpPr txBox="1"/>
          <p:nvPr/>
        </p:nvSpPr>
        <p:spPr>
          <a:xfrm>
            <a:off x="6831819" y="1517370"/>
            <a:ext cx="4863637"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42A5EA"/>
                </a:solidFill>
                <a:latin typeface="Arial"/>
                <a:ea typeface="Arial"/>
                <a:cs typeface="Arial"/>
                <a:sym typeface="Arial"/>
              </a:rPr>
              <a:t>Simplified net-zero target trajectory</a:t>
            </a:r>
            <a:endParaRPr sz="1800" b="0" i="0" u="none" strike="noStrike" cap="none">
              <a:solidFill>
                <a:srgbClr val="42A5EA"/>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19"/>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NET-ZERO CRITERIA</a:t>
            </a:r>
            <a:endParaRPr/>
          </a:p>
        </p:txBody>
      </p:sp>
      <p:sp>
        <p:nvSpPr>
          <p:cNvPr id="519" name="Google Shape;519;p19"/>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Overview</a:t>
            </a:r>
            <a:endParaRPr/>
          </a:p>
        </p:txBody>
      </p:sp>
      <p:grpSp>
        <p:nvGrpSpPr>
          <p:cNvPr id="37" name="Group 36">
            <a:extLst>
              <a:ext uri="{FF2B5EF4-FFF2-40B4-BE49-F238E27FC236}">
                <a16:creationId xmlns:a16="http://schemas.microsoft.com/office/drawing/2014/main" id="{14149B7C-0E30-44C0-85CA-C9662C391CA7}"/>
              </a:ext>
            </a:extLst>
          </p:cNvPr>
          <p:cNvGrpSpPr/>
          <p:nvPr/>
        </p:nvGrpSpPr>
        <p:grpSpPr>
          <a:xfrm>
            <a:off x="1332322" y="1486429"/>
            <a:ext cx="9527356" cy="4375336"/>
            <a:chOff x="838200" y="1014412"/>
            <a:chExt cx="10515600" cy="4829175"/>
          </a:xfrm>
        </p:grpSpPr>
        <p:pic>
          <p:nvPicPr>
            <p:cNvPr id="38" name="Picture 37">
              <a:extLst>
                <a:ext uri="{FF2B5EF4-FFF2-40B4-BE49-F238E27FC236}">
                  <a16:creationId xmlns:a16="http://schemas.microsoft.com/office/drawing/2014/main" id="{CAE511D2-3061-4EA5-8221-5E58EB301C77}"/>
                </a:ext>
              </a:extLst>
            </p:cNvPr>
            <p:cNvPicPr>
              <a:picLocks noChangeAspect="1"/>
            </p:cNvPicPr>
            <p:nvPr/>
          </p:nvPicPr>
          <p:blipFill>
            <a:blip r:embed="rId3"/>
            <a:stretch>
              <a:fillRect/>
            </a:stretch>
          </p:blipFill>
          <p:spPr>
            <a:xfrm>
              <a:off x="838200" y="1014412"/>
              <a:ext cx="10515600" cy="4829175"/>
            </a:xfrm>
            <a:prstGeom prst="rect">
              <a:avLst/>
            </a:prstGeom>
          </p:spPr>
        </p:pic>
        <p:sp>
          <p:nvSpPr>
            <p:cNvPr id="39" name="Rectangle 38">
              <a:extLst>
                <a:ext uri="{FF2B5EF4-FFF2-40B4-BE49-F238E27FC236}">
                  <a16:creationId xmlns:a16="http://schemas.microsoft.com/office/drawing/2014/main" id="{50E4D025-9E8C-4D97-81F5-82769E4F550B}"/>
                </a:ext>
              </a:extLst>
            </p:cNvPr>
            <p:cNvSpPr/>
            <p:nvPr/>
          </p:nvSpPr>
          <p:spPr>
            <a:xfrm>
              <a:off x="6886575" y="3491144"/>
              <a:ext cx="457200" cy="285750"/>
            </a:xfrm>
            <a:prstGeom prst="rect">
              <a:avLst/>
            </a:prstGeom>
            <a:solidFill>
              <a:srgbClr val="8CB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FBFE5DE3-0E24-43F5-90C7-C68FE70AF2AF}"/>
                </a:ext>
              </a:extLst>
            </p:cNvPr>
            <p:cNvSpPr txBox="1"/>
            <p:nvPr/>
          </p:nvSpPr>
          <p:spPr>
            <a:xfrm>
              <a:off x="4760374" y="3598739"/>
              <a:ext cx="894702" cy="323165"/>
            </a:xfrm>
            <a:prstGeom prst="rect">
              <a:avLst/>
            </a:prstGeom>
            <a:noFill/>
          </p:spPr>
          <p:txBody>
            <a:bodyPr wrap="square" rtlCol="0">
              <a:spAutoFit/>
            </a:bodyPr>
            <a:lstStyle/>
            <a:p>
              <a:r>
                <a:rPr lang="en-US" sz="1500" dirty="0">
                  <a:solidFill>
                    <a:schemeClr val="bg1"/>
                  </a:solidFill>
                </a:rPr>
                <a:t>outside</a:t>
              </a:r>
            </a:p>
          </p:txBody>
        </p:sp>
      </p:grpSp>
      <p:sp>
        <p:nvSpPr>
          <p:cNvPr id="2" name="Rectangle 1">
            <a:extLst>
              <a:ext uri="{FF2B5EF4-FFF2-40B4-BE49-F238E27FC236}">
                <a16:creationId xmlns:a16="http://schemas.microsoft.com/office/drawing/2014/main" id="{62DC7BE7-0BA4-4F54-B0ED-F74D728AD7B3}"/>
              </a:ext>
            </a:extLst>
          </p:cNvPr>
          <p:cNvSpPr/>
          <p:nvPr/>
        </p:nvSpPr>
        <p:spPr>
          <a:xfrm>
            <a:off x="1366887" y="2696066"/>
            <a:ext cx="3063711" cy="185708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9D4EB071-C998-4DA3-A4FF-997C28449ED6}"/>
              </a:ext>
            </a:extLst>
          </p:cNvPr>
          <p:cNvSpPr/>
          <p:nvPr/>
        </p:nvSpPr>
        <p:spPr>
          <a:xfrm>
            <a:off x="1366887" y="4658995"/>
            <a:ext cx="6220687" cy="1103788"/>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40470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p20"/>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NET-ZERO CRITERIA</a:t>
            </a:r>
            <a:endParaRPr/>
          </a:p>
        </p:txBody>
      </p:sp>
      <p:sp>
        <p:nvSpPr>
          <p:cNvPr id="558" name="Google Shape;558;p20"/>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Overview</a:t>
            </a:r>
            <a:endParaRPr/>
          </a:p>
        </p:txBody>
      </p:sp>
      <p:pic>
        <p:nvPicPr>
          <p:cNvPr id="559" name="Google Shape;559;p20"/>
          <p:cNvPicPr preferRelativeResize="0"/>
          <p:nvPr/>
        </p:nvPicPr>
        <p:blipFill rotWithShape="1">
          <a:blip r:embed="rId3">
            <a:alphaModFix/>
          </a:blip>
          <a:srcRect/>
          <a:stretch/>
        </p:blipFill>
        <p:spPr>
          <a:xfrm>
            <a:off x="7344701" y="1573305"/>
            <a:ext cx="4095049" cy="4841218"/>
          </a:xfrm>
          <a:prstGeom prst="rect">
            <a:avLst/>
          </a:prstGeom>
          <a:noFill/>
          <a:ln>
            <a:noFill/>
          </a:ln>
        </p:spPr>
      </p:pic>
      <p:pic>
        <p:nvPicPr>
          <p:cNvPr id="560" name="Google Shape;560;p20"/>
          <p:cNvPicPr preferRelativeResize="0"/>
          <p:nvPr/>
        </p:nvPicPr>
        <p:blipFill rotWithShape="1">
          <a:blip r:embed="rId4">
            <a:alphaModFix/>
          </a:blip>
          <a:srcRect l="25121" t="16667" r="40727" b="5779"/>
          <a:stretch/>
        </p:blipFill>
        <p:spPr>
          <a:xfrm>
            <a:off x="1313881" y="1573305"/>
            <a:ext cx="3676626" cy="4696497"/>
          </a:xfrm>
          <a:prstGeom prst="rect">
            <a:avLst/>
          </a:prstGeom>
          <a:noFill/>
          <a:ln>
            <a:noFill/>
          </a:ln>
          <a:effectLst>
            <a:outerShdw blurRad="292100" dist="139700" dir="2700000" algn="tl" rotWithShape="0">
              <a:srgbClr val="333333">
                <a:alpha val="64313"/>
              </a:srgbClr>
            </a:outerShdw>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21"/>
          <p:cNvSpPr txBox="1">
            <a:spLocks noGrp="1"/>
          </p:cNvSpPr>
          <p:nvPr>
            <p:ph type="title"/>
          </p:nvPr>
        </p:nvSpPr>
        <p:spPr>
          <a:xfrm>
            <a:off x="340283" y="298756"/>
            <a:ext cx="6475296"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NET-ZERO CRITERIA</a:t>
            </a:r>
            <a:endParaRPr/>
          </a:p>
        </p:txBody>
      </p:sp>
      <p:sp>
        <p:nvSpPr>
          <p:cNvPr id="566" name="Google Shape;566;p21"/>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1900"/>
              <a:buNone/>
            </a:pPr>
            <a:r>
              <a:rPr lang="en-GB"/>
              <a:t>Key points</a:t>
            </a:r>
            <a:endParaRPr/>
          </a:p>
        </p:txBody>
      </p:sp>
      <p:pic>
        <p:nvPicPr>
          <p:cNvPr id="567" name="Google Shape;567;p21"/>
          <p:cNvPicPr preferRelativeResize="0"/>
          <p:nvPr/>
        </p:nvPicPr>
        <p:blipFill rotWithShape="1">
          <a:blip r:embed="rId3">
            <a:alphaModFix/>
          </a:blip>
          <a:srcRect/>
          <a:stretch/>
        </p:blipFill>
        <p:spPr>
          <a:xfrm>
            <a:off x="6096000" y="1831324"/>
            <a:ext cx="5169031" cy="3611833"/>
          </a:xfrm>
          <a:prstGeom prst="rect">
            <a:avLst/>
          </a:prstGeom>
          <a:noFill/>
          <a:ln>
            <a:noFill/>
          </a:ln>
        </p:spPr>
      </p:pic>
      <p:sp>
        <p:nvSpPr>
          <p:cNvPr id="568" name="Google Shape;568;p21"/>
          <p:cNvSpPr/>
          <p:nvPr/>
        </p:nvSpPr>
        <p:spPr>
          <a:xfrm>
            <a:off x="625313" y="2922861"/>
            <a:ext cx="4588852" cy="2031325"/>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n-GB" sz="1800" b="0" i="0" u="none" strike="noStrike" cap="none">
                <a:solidFill>
                  <a:schemeClr val="dk1"/>
                </a:solidFill>
                <a:latin typeface="Arial"/>
                <a:ea typeface="Arial"/>
                <a:cs typeface="Arial"/>
                <a:sym typeface="Arial"/>
              </a:rPr>
              <a:t>The net-zero target year shall be no later than 2050</a:t>
            </a:r>
            <a:endParaRPr sz="14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600"/>
              <a:buFont typeface="Arial"/>
              <a:buChar char="•"/>
            </a:pPr>
            <a:r>
              <a:rPr lang="en-GB" sz="1800" b="0" i="0" u="none" strike="noStrike" cap="none">
                <a:solidFill>
                  <a:schemeClr val="dk1"/>
                </a:solidFill>
                <a:latin typeface="Arial"/>
                <a:ea typeface="Arial"/>
                <a:cs typeface="Arial"/>
                <a:sym typeface="Arial"/>
              </a:rPr>
              <a:t>If the net-zero target year is later than the maximum target year that is required for interim SBTs, interim SBTs are also required</a:t>
            </a:r>
            <a:endParaRPr sz="1400" b="0" i="0" u="none" strike="noStrike" cap="none">
              <a:solidFill>
                <a:srgbClr val="000000"/>
              </a:solidFill>
              <a:latin typeface="Arial"/>
              <a:ea typeface="Arial"/>
              <a:cs typeface="Arial"/>
              <a:sym typeface="Arial"/>
            </a:endParaRPr>
          </a:p>
        </p:txBody>
      </p:sp>
      <p:sp>
        <p:nvSpPr>
          <p:cNvPr id="569" name="Google Shape;569;p21"/>
          <p:cNvSpPr txBox="1"/>
          <p:nvPr/>
        </p:nvSpPr>
        <p:spPr>
          <a:xfrm>
            <a:off x="625313" y="2356356"/>
            <a:ext cx="5216097"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42A5EA"/>
                </a:solidFill>
                <a:latin typeface="Arial"/>
                <a:ea typeface="Arial"/>
                <a:cs typeface="Arial"/>
                <a:sym typeface="Arial"/>
              </a:rPr>
              <a:t>I. Net-zero Target Timeframe and Milestones </a:t>
            </a:r>
            <a:endParaRPr sz="1800" b="0" i="0" u="none" strike="noStrike" cap="none">
              <a:solidFill>
                <a:srgbClr val="42A5EA"/>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Google Shape;575;p22"/>
          <p:cNvSpPr txBox="1">
            <a:spLocks noGrp="1"/>
          </p:cNvSpPr>
          <p:nvPr>
            <p:ph type="title"/>
          </p:nvPr>
        </p:nvSpPr>
        <p:spPr>
          <a:xfrm>
            <a:off x="340283" y="298756"/>
            <a:ext cx="6475296"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NET-ZERO CRITERIA</a:t>
            </a:r>
            <a:endParaRPr/>
          </a:p>
        </p:txBody>
      </p:sp>
      <p:sp>
        <p:nvSpPr>
          <p:cNvPr id="576" name="Google Shape;576;p22"/>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1900"/>
              <a:buNone/>
            </a:pPr>
            <a:r>
              <a:rPr lang="en-GB"/>
              <a:t>Key points</a:t>
            </a:r>
            <a:endParaRPr/>
          </a:p>
        </p:txBody>
      </p:sp>
      <p:sp>
        <p:nvSpPr>
          <p:cNvPr id="577" name="Google Shape;577;p22"/>
          <p:cNvSpPr/>
          <p:nvPr/>
        </p:nvSpPr>
        <p:spPr>
          <a:xfrm>
            <a:off x="625312" y="2251652"/>
            <a:ext cx="4730035" cy="3785652"/>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n-GB" sz="1600" b="0" i="0" u="none" strike="noStrike" cap="none">
                <a:solidFill>
                  <a:schemeClr val="dk1"/>
                </a:solidFill>
                <a:latin typeface="Arial"/>
                <a:ea typeface="Arial"/>
                <a:cs typeface="Arial"/>
                <a:sym typeface="Arial"/>
              </a:rPr>
              <a:t>Value chain emissions need to be been abated by an amount consistent with gross emissions reductions achieved at global net-zero in 1.5C-aligned pathways.</a:t>
            </a:r>
            <a:endParaRPr sz="1400" b="0" i="0" u="none" strike="noStrike" cap="none">
              <a:solidFill>
                <a:srgbClr val="000000"/>
              </a:solidFill>
              <a:latin typeface="Arial"/>
              <a:ea typeface="Arial"/>
              <a:cs typeface="Arial"/>
              <a:sym typeface="Arial"/>
            </a:endParaRPr>
          </a:p>
          <a:p>
            <a:pPr marL="742950" marR="0" lvl="1" indent="-285750" algn="just" rtl="0">
              <a:lnSpc>
                <a:spcPct val="100000"/>
              </a:lnSpc>
              <a:spcBef>
                <a:spcPts val="0"/>
              </a:spcBef>
              <a:spcAft>
                <a:spcPts val="0"/>
              </a:spcAft>
              <a:buClr>
                <a:srgbClr val="000000"/>
              </a:buClr>
              <a:buSzPts val="1600"/>
              <a:buFont typeface="Arial"/>
              <a:buChar char="•"/>
            </a:pPr>
            <a:r>
              <a:rPr lang="en-GB" sz="1600" b="0" i="0" u="none" strike="noStrike" cap="none">
                <a:solidFill>
                  <a:schemeClr val="dk1"/>
                </a:solidFill>
                <a:latin typeface="Arial"/>
                <a:ea typeface="Arial"/>
                <a:cs typeface="Arial"/>
                <a:sym typeface="Arial"/>
              </a:rPr>
              <a:t>For example, if gross global emissions need to be reduced by 90% to limit warming to 1.5°C, a company using absolute contraction would also need to reduce its emissions by 90% </a:t>
            </a:r>
            <a:endParaRPr sz="1400" b="0" i="0" u="none" strike="noStrike" cap="none">
              <a:solidFill>
                <a:srgbClr val="000000"/>
              </a:solidFill>
              <a:latin typeface="Arial"/>
              <a:ea typeface="Arial"/>
              <a:cs typeface="Arial"/>
              <a:sym typeface="Arial"/>
            </a:endParaRPr>
          </a:p>
          <a:p>
            <a:pPr marL="285750" marR="0" lvl="0" indent="-184150" algn="just"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600"/>
              <a:buFont typeface="Arial"/>
              <a:buChar char="•"/>
            </a:pPr>
            <a:r>
              <a:rPr lang="en-GB" sz="1600" b="0" i="0" u="none" strike="noStrike" cap="none">
                <a:solidFill>
                  <a:schemeClr val="dk1"/>
                </a:solidFill>
                <a:latin typeface="Arial"/>
                <a:ea typeface="Arial"/>
                <a:cs typeface="Arial"/>
                <a:sym typeface="Arial"/>
              </a:rPr>
              <a:t>General and sector- or activity-specific target-setting methods will be available in the Net-Zero Guidance.</a:t>
            </a:r>
            <a:endParaRPr sz="1400" b="0" i="0" u="none" strike="noStrike" cap="none">
              <a:solidFill>
                <a:srgbClr val="000000"/>
              </a:solidFill>
              <a:latin typeface="Arial"/>
              <a:ea typeface="Arial"/>
              <a:cs typeface="Arial"/>
              <a:sym typeface="Arial"/>
            </a:endParaRPr>
          </a:p>
          <a:p>
            <a:pPr marL="285750" marR="0" lvl="0" indent="-184150" algn="just"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600"/>
              <a:buFont typeface="Arial"/>
              <a:buChar char="•"/>
            </a:pPr>
            <a:r>
              <a:rPr lang="en-GB" sz="1600" b="0" i="0" u="none" strike="noStrike" cap="none">
                <a:solidFill>
                  <a:schemeClr val="dk1"/>
                </a:solidFill>
                <a:latin typeface="Arial"/>
                <a:ea typeface="Arial"/>
                <a:cs typeface="Arial"/>
                <a:sym typeface="Arial"/>
              </a:rPr>
              <a:t>Both absolute and intensity targets are eligible</a:t>
            </a:r>
            <a:endParaRPr sz="1400" b="0" i="0" u="none" strike="noStrike" cap="none">
              <a:solidFill>
                <a:srgbClr val="000000"/>
              </a:solidFill>
              <a:latin typeface="Arial"/>
              <a:ea typeface="Arial"/>
              <a:cs typeface="Arial"/>
              <a:sym typeface="Arial"/>
            </a:endParaRPr>
          </a:p>
        </p:txBody>
      </p:sp>
      <p:sp>
        <p:nvSpPr>
          <p:cNvPr id="578" name="Google Shape;578;p22"/>
          <p:cNvSpPr txBox="1"/>
          <p:nvPr/>
        </p:nvSpPr>
        <p:spPr>
          <a:xfrm>
            <a:off x="625313" y="1685147"/>
            <a:ext cx="5216097"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42A5EA"/>
                </a:solidFill>
                <a:latin typeface="Arial"/>
                <a:ea typeface="Arial"/>
                <a:cs typeface="Arial"/>
                <a:sym typeface="Arial"/>
              </a:rPr>
              <a:t>III. Emissions Abatement: Ambition</a:t>
            </a:r>
            <a:endParaRPr sz="1800" b="0" i="0" u="none" strike="noStrike" cap="none">
              <a:solidFill>
                <a:srgbClr val="42A5EA"/>
              </a:solidFill>
              <a:latin typeface="Calibri"/>
              <a:ea typeface="Calibri"/>
              <a:cs typeface="Calibri"/>
              <a:sym typeface="Calibri"/>
            </a:endParaRPr>
          </a:p>
        </p:txBody>
      </p:sp>
      <p:pic>
        <p:nvPicPr>
          <p:cNvPr id="579" name="Google Shape;579;p22"/>
          <p:cNvPicPr preferRelativeResize="0"/>
          <p:nvPr/>
        </p:nvPicPr>
        <p:blipFill rotWithShape="1">
          <a:blip r:embed="rId3">
            <a:alphaModFix/>
          </a:blip>
          <a:srcRect/>
          <a:stretch/>
        </p:blipFill>
        <p:spPr>
          <a:xfrm>
            <a:off x="6815579" y="1758560"/>
            <a:ext cx="4730034" cy="3786301"/>
          </a:xfrm>
          <a:prstGeom prst="rect">
            <a:avLst/>
          </a:prstGeom>
          <a:noFill/>
          <a:ln>
            <a:noFill/>
          </a:ln>
        </p:spPr>
      </p:pic>
      <p:sp>
        <p:nvSpPr>
          <p:cNvPr id="580" name="Google Shape;580;p22"/>
          <p:cNvSpPr txBox="1"/>
          <p:nvPr/>
        </p:nvSpPr>
        <p:spPr>
          <a:xfrm>
            <a:off x="7808622" y="5807413"/>
            <a:ext cx="3272004"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Calibri"/>
                <a:ea typeface="Calibri"/>
                <a:cs typeface="Calibri"/>
                <a:sym typeface="Calibri"/>
              </a:rPr>
              <a:t>Figure from Luderer et al. (2018)</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sp>
        <p:nvSpPr>
          <p:cNvPr id="586" name="Google Shape;586;p23"/>
          <p:cNvSpPr txBox="1">
            <a:spLocks noGrp="1"/>
          </p:cNvSpPr>
          <p:nvPr>
            <p:ph type="title"/>
          </p:nvPr>
        </p:nvSpPr>
        <p:spPr>
          <a:xfrm>
            <a:off x="340283" y="298756"/>
            <a:ext cx="6475296"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NET-ZERO CRITERIA</a:t>
            </a:r>
            <a:endParaRPr/>
          </a:p>
        </p:txBody>
      </p:sp>
      <p:sp>
        <p:nvSpPr>
          <p:cNvPr id="587" name="Google Shape;587;p23"/>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1900"/>
              <a:buNone/>
            </a:pPr>
            <a:r>
              <a:rPr lang="en-GB"/>
              <a:t>Key points</a:t>
            </a:r>
            <a:endParaRPr/>
          </a:p>
        </p:txBody>
      </p:sp>
      <p:sp>
        <p:nvSpPr>
          <p:cNvPr id="588" name="Google Shape;588;p23"/>
          <p:cNvSpPr/>
          <p:nvPr/>
        </p:nvSpPr>
        <p:spPr>
          <a:xfrm>
            <a:off x="625312" y="3005397"/>
            <a:ext cx="4730035" cy="1815882"/>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n-GB" sz="1600" b="0" i="0" u="none" strike="noStrike" cap="none">
                <a:solidFill>
                  <a:schemeClr val="dk1"/>
                </a:solidFill>
                <a:latin typeface="Arial"/>
                <a:ea typeface="Arial"/>
                <a:cs typeface="Arial"/>
                <a:sym typeface="Arial"/>
              </a:rPr>
              <a:t>Emissions in scopes 1, 2, and 3 are required to be included in the emissions abatement boundary of net-zero targets</a:t>
            </a:r>
            <a:endParaRPr sz="14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600"/>
              <a:buFont typeface="Arial"/>
              <a:buChar char="•"/>
            </a:pPr>
            <a:r>
              <a:rPr lang="en-GB" sz="1600" b="0" i="0" u="none" strike="noStrike" cap="none">
                <a:solidFill>
                  <a:schemeClr val="dk1"/>
                </a:solidFill>
                <a:latin typeface="Arial"/>
                <a:ea typeface="Arial"/>
                <a:cs typeface="Arial"/>
                <a:sym typeface="Arial"/>
              </a:rPr>
              <a:t>Three approaches to determining minimum scope 3 boundary coverage are being considered</a:t>
            </a:r>
            <a:endParaRPr sz="1400" b="0" i="0" u="none" strike="noStrike" cap="none">
              <a:solidFill>
                <a:srgbClr val="000000"/>
              </a:solidFill>
              <a:latin typeface="Arial"/>
              <a:ea typeface="Arial"/>
              <a:cs typeface="Arial"/>
              <a:sym typeface="Arial"/>
            </a:endParaRPr>
          </a:p>
        </p:txBody>
      </p:sp>
      <p:sp>
        <p:nvSpPr>
          <p:cNvPr id="589" name="Google Shape;589;p23"/>
          <p:cNvSpPr txBox="1"/>
          <p:nvPr/>
        </p:nvSpPr>
        <p:spPr>
          <a:xfrm>
            <a:off x="625313" y="2438892"/>
            <a:ext cx="5216097"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42A5EA"/>
                </a:solidFill>
                <a:latin typeface="Arial"/>
                <a:ea typeface="Arial"/>
                <a:cs typeface="Arial"/>
                <a:sym typeface="Arial"/>
              </a:rPr>
              <a:t>IV. Emissions Abatement: Target Boundary</a:t>
            </a:r>
            <a:endParaRPr sz="1800" b="0" i="0" u="none" strike="noStrike" cap="none">
              <a:solidFill>
                <a:srgbClr val="42A5EA"/>
              </a:solidFill>
              <a:latin typeface="Calibri"/>
              <a:ea typeface="Calibri"/>
              <a:cs typeface="Calibri"/>
              <a:sym typeface="Calibri"/>
            </a:endParaRPr>
          </a:p>
        </p:txBody>
      </p:sp>
      <p:grpSp>
        <p:nvGrpSpPr>
          <p:cNvPr id="590" name="Google Shape;590;p23"/>
          <p:cNvGrpSpPr/>
          <p:nvPr/>
        </p:nvGrpSpPr>
        <p:grpSpPr>
          <a:xfrm>
            <a:off x="6095999" y="2808222"/>
            <a:ext cx="5830392" cy="1725811"/>
            <a:chOff x="5841410" y="2971312"/>
            <a:chExt cx="6192615" cy="1833031"/>
          </a:xfrm>
        </p:grpSpPr>
        <p:pic>
          <p:nvPicPr>
            <p:cNvPr id="591" name="Google Shape;591;p23" descr="Factory"/>
            <p:cNvPicPr preferRelativeResize="0"/>
            <p:nvPr/>
          </p:nvPicPr>
          <p:blipFill rotWithShape="1">
            <a:blip r:embed="rId3">
              <a:alphaModFix/>
            </a:blip>
            <a:srcRect/>
            <a:stretch/>
          </p:blipFill>
          <p:spPr>
            <a:xfrm>
              <a:off x="9660713" y="3702489"/>
              <a:ext cx="914400" cy="914400"/>
            </a:xfrm>
            <a:prstGeom prst="rect">
              <a:avLst/>
            </a:prstGeom>
            <a:noFill/>
            <a:ln>
              <a:noFill/>
            </a:ln>
          </p:spPr>
        </p:pic>
        <p:pic>
          <p:nvPicPr>
            <p:cNvPr id="592" name="Google Shape;592;p23" descr="Factory"/>
            <p:cNvPicPr preferRelativeResize="0"/>
            <p:nvPr/>
          </p:nvPicPr>
          <p:blipFill rotWithShape="1">
            <a:blip r:embed="rId3">
              <a:alphaModFix/>
            </a:blip>
            <a:srcRect/>
            <a:stretch/>
          </p:blipFill>
          <p:spPr>
            <a:xfrm>
              <a:off x="8747964" y="3702489"/>
              <a:ext cx="914400" cy="914400"/>
            </a:xfrm>
            <a:prstGeom prst="rect">
              <a:avLst/>
            </a:prstGeom>
            <a:noFill/>
            <a:ln>
              <a:noFill/>
            </a:ln>
          </p:spPr>
        </p:pic>
        <p:pic>
          <p:nvPicPr>
            <p:cNvPr id="593" name="Google Shape;593;p23" descr="Lightning bolt"/>
            <p:cNvPicPr preferRelativeResize="0"/>
            <p:nvPr/>
          </p:nvPicPr>
          <p:blipFill rotWithShape="1">
            <a:blip r:embed="rId4">
              <a:alphaModFix/>
            </a:blip>
            <a:srcRect/>
            <a:stretch/>
          </p:blipFill>
          <p:spPr>
            <a:xfrm>
              <a:off x="6882664" y="3702489"/>
              <a:ext cx="914400" cy="914400"/>
            </a:xfrm>
            <a:prstGeom prst="rect">
              <a:avLst/>
            </a:prstGeom>
            <a:noFill/>
            <a:ln>
              <a:noFill/>
            </a:ln>
          </p:spPr>
        </p:pic>
        <p:sp>
          <p:nvSpPr>
            <p:cNvPr id="594" name="Google Shape;594;p23"/>
            <p:cNvSpPr txBox="1"/>
            <p:nvPr/>
          </p:nvSpPr>
          <p:spPr>
            <a:xfrm>
              <a:off x="5841410" y="2971312"/>
              <a:ext cx="2459114" cy="326898"/>
            </a:xfrm>
            <a:prstGeom prst="rect">
              <a:avLst/>
            </a:prstGeom>
            <a:solidFill>
              <a:srgbClr val="385623"/>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Calibri"/>
                  <a:ea typeface="Calibri"/>
                  <a:cs typeface="Calibri"/>
                  <a:sym typeface="Calibri"/>
                </a:rPr>
                <a:t>Emissions in scopes 1 and 2</a:t>
              </a:r>
              <a:endParaRPr sz="1400" b="0" i="0" u="none" strike="noStrike" cap="none">
                <a:solidFill>
                  <a:srgbClr val="000000"/>
                </a:solidFill>
                <a:latin typeface="Arial"/>
                <a:ea typeface="Arial"/>
                <a:cs typeface="Arial"/>
                <a:sym typeface="Arial"/>
              </a:endParaRPr>
            </a:p>
          </p:txBody>
        </p:sp>
        <p:pic>
          <p:nvPicPr>
            <p:cNvPr id="595" name="Google Shape;595;p23" descr="Airplane"/>
            <p:cNvPicPr preferRelativeResize="0"/>
            <p:nvPr/>
          </p:nvPicPr>
          <p:blipFill rotWithShape="1">
            <a:blip r:embed="rId5">
              <a:alphaModFix/>
            </a:blip>
            <a:srcRect/>
            <a:stretch/>
          </p:blipFill>
          <p:spPr>
            <a:xfrm rot="2965332">
              <a:off x="10932172" y="3702489"/>
              <a:ext cx="914400" cy="914400"/>
            </a:xfrm>
            <a:prstGeom prst="rect">
              <a:avLst/>
            </a:prstGeom>
            <a:noFill/>
            <a:ln>
              <a:noFill/>
            </a:ln>
          </p:spPr>
        </p:pic>
        <p:pic>
          <p:nvPicPr>
            <p:cNvPr id="596" name="Google Shape;596;p23" descr="Building"/>
            <p:cNvPicPr preferRelativeResize="0"/>
            <p:nvPr/>
          </p:nvPicPr>
          <p:blipFill rotWithShape="1">
            <a:blip r:embed="rId6">
              <a:alphaModFix/>
            </a:blip>
            <a:srcRect/>
            <a:stretch/>
          </p:blipFill>
          <p:spPr>
            <a:xfrm>
              <a:off x="6087058" y="3702491"/>
              <a:ext cx="914400" cy="914400"/>
            </a:xfrm>
            <a:prstGeom prst="rect">
              <a:avLst/>
            </a:prstGeom>
            <a:noFill/>
            <a:ln>
              <a:noFill/>
            </a:ln>
          </p:spPr>
        </p:pic>
        <p:sp>
          <p:nvSpPr>
            <p:cNvPr id="597" name="Google Shape;597;p23"/>
            <p:cNvSpPr txBox="1"/>
            <p:nvPr/>
          </p:nvSpPr>
          <p:spPr>
            <a:xfrm>
              <a:off x="8300525" y="2971312"/>
              <a:ext cx="3471169" cy="326898"/>
            </a:xfrm>
            <a:prstGeom prst="rect">
              <a:avLst/>
            </a:prstGeom>
            <a:solidFill>
              <a:srgbClr val="F4B08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Calibri"/>
                  <a:ea typeface="Calibri"/>
                  <a:cs typeface="Calibri"/>
                  <a:sym typeface="Calibri"/>
                </a:rPr>
                <a:t>Emissions in scope 3</a:t>
              </a:r>
              <a:endParaRPr sz="1400" b="0" i="0" u="none" strike="noStrike" cap="none">
                <a:solidFill>
                  <a:srgbClr val="000000"/>
                </a:solidFill>
                <a:latin typeface="Arial"/>
                <a:ea typeface="Arial"/>
                <a:cs typeface="Arial"/>
                <a:sym typeface="Arial"/>
              </a:endParaRPr>
            </a:p>
          </p:txBody>
        </p:sp>
        <p:sp>
          <p:nvSpPr>
            <p:cNvPr id="598" name="Google Shape;598;p23"/>
            <p:cNvSpPr/>
            <p:nvPr/>
          </p:nvSpPr>
          <p:spPr>
            <a:xfrm>
              <a:off x="5841410" y="3637103"/>
              <a:ext cx="4944862" cy="1045172"/>
            </a:xfrm>
            <a:prstGeom prst="roundRect">
              <a:avLst>
                <a:gd name="adj" fmla="val 16667"/>
              </a:avLst>
            </a:prstGeom>
            <a:noFill/>
            <a:ln w="3810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7F7F7F"/>
                </a:solidFill>
                <a:latin typeface="Calibri"/>
                <a:ea typeface="Calibri"/>
                <a:cs typeface="Calibri"/>
                <a:sym typeface="Calibri"/>
              </a:endParaRPr>
            </a:p>
          </p:txBody>
        </p:sp>
      </p:grpSp>
      <p:cxnSp>
        <p:nvCxnSpPr>
          <p:cNvPr id="599" name="Google Shape;599;p23"/>
          <p:cNvCxnSpPr/>
          <p:nvPr/>
        </p:nvCxnSpPr>
        <p:spPr>
          <a:xfrm rot="10800000">
            <a:off x="10237509" y="4584465"/>
            <a:ext cx="150368" cy="300292"/>
          </a:xfrm>
          <a:prstGeom prst="straightConnector1">
            <a:avLst/>
          </a:prstGeom>
          <a:noFill/>
          <a:ln w="19050" cap="flat" cmpd="sng">
            <a:solidFill>
              <a:srgbClr val="A5A5A5"/>
            </a:solidFill>
            <a:prstDash val="solid"/>
            <a:miter lim="800000"/>
            <a:headEnd type="none" w="sm" len="sm"/>
            <a:tailEnd type="triangle" w="med" len="med"/>
          </a:ln>
        </p:spPr>
      </p:cxnSp>
      <p:sp>
        <p:nvSpPr>
          <p:cNvPr id="600" name="Google Shape;600;p23"/>
          <p:cNvSpPr/>
          <p:nvPr/>
        </p:nvSpPr>
        <p:spPr>
          <a:xfrm>
            <a:off x="7806541" y="4935186"/>
            <a:ext cx="3770721" cy="73866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GB" sz="1400" b="0" i="0" u="none" strike="noStrike" cap="none">
                <a:solidFill>
                  <a:srgbClr val="7F7F7F"/>
                </a:solidFill>
                <a:latin typeface="Arial"/>
                <a:ea typeface="Arial"/>
                <a:cs typeface="Arial"/>
                <a:sym typeface="Arial"/>
              </a:rPr>
              <a:t>Which scope 3 emissions sources need to be covered by an emissions abatement target meeting the ambition criteria in Section III?</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Google Shape;606;p24"/>
          <p:cNvSpPr txBox="1">
            <a:spLocks noGrp="1"/>
          </p:cNvSpPr>
          <p:nvPr>
            <p:ph type="title"/>
          </p:nvPr>
        </p:nvSpPr>
        <p:spPr>
          <a:xfrm>
            <a:off x="340283" y="298756"/>
            <a:ext cx="6475296"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NET-ZERO CRITERIA</a:t>
            </a:r>
            <a:endParaRPr/>
          </a:p>
        </p:txBody>
      </p:sp>
      <p:sp>
        <p:nvSpPr>
          <p:cNvPr id="607" name="Google Shape;607;p24"/>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1900"/>
              <a:buNone/>
            </a:pPr>
            <a:r>
              <a:rPr lang="en-GB"/>
              <a:t>Key points</a:t>
            </a:r>
            <a:endParaRPr/>
          </a:p>
        </p:txBody>
      </p:sp>
      <p:sp>
        <p:nvSpPr>
          <p:cNvPr id="608" name="Google Shape;608;p24"/>
          <p:cNvSpPr/>
          <p:nvPr/>
        </p:nvSpPr>
        <p:spPr>
          <a:xfrm>
            <a:off x="877111" y="2146242"/>
            <a:ext cx="8208523" cy="3785652"/>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1600"/>
              <a:buFont typeface="Arial"/>
              <a:buChar char="•"/>
            </a:pPr>
            <a:r>
              <a:rPr lang="en-GB" sz="1600" b="0" i="0" u="none" strike="noStrike" cap="none">
                <a:solidFill>
                  <a:schemeClr val="dk1"/>
                </a:solidFill>
                <a:latin typeface="Arial"/>
                <a:ea typeface="Arial"/>
                <a:cs typeface="Arial"/>
                <a:sym typeface="Arial"/>
              </a:rPr>
              <a:t>Companies shall set a target to neutralise all unabated value chain emissions with permanently removed carbon</a:t>
            </a:r>
            <a:endParaRPr sz="1400" b="0" i="0" u="none" strike="noStrike" cap="none">
              <a:solidFill>
                <a:srgbClr val="000000"/>
              </a:solidFill>
              <a:latin typeface="Arial"/>
              <a:ea typeface="Arial"/>
              <a:cs typeface="Arial"/>
              <a:sym typeface="Arial"/>
            </a:endParaRPr>
          </a:p>
          <a:p>
            <a:pPr marL="285750" marR="0" lvl="0" indent="-184150" algn="l" rtl="0">
              <a:lnSpc>
                <a:spcPct val="100000"/>
              </a:lnSpc>
              <a:spcBef>
                <a:spcPts val="0"/>
              </a:spcBef>
              <a:spcAft>
                <a:spcPts val="0"/>
              </a:spcAft>
              <a:buClr>
                <a:schemeClr val="dk1"/>
              </a:buClr>
              <a:buSzPts val="1600"/>
              <a:buFont typeface="Arial"/>
              <a:buNone/>
            </a:pP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GB" sz="1600" b="0" i="0" u="none" strike="noStrike" cap="none">
                <a:solidFill>
                  <a:schemeClr val="dk1"/>
                </a:solidFill>
                <a:latin typeface="Arial"/>
                <a:ea typeface="Arial"/>
                <a:cs typeface="Arial"/>
                <a:sym typeface="Arial"/>
              </a:rPr>
              <a:t>Neutralisation is not intended to lessen the need for companies to abate value chain emissions at a minimum determined science-based rate</a:t>
            </a:r>
            <a:endParaRPr sz="1400" b="0" i="0" u="none" strike="noStrike" cap="none">
              <a:solidFill>
                <a:srgbClr val="000000"/>
              </a:solidFill>
              <a:latin typeface="Arial"/>
              <a:ea typeface="Arial"/>
              <a:cs typeface="Arial"/>
              <a:sym typeface="Arial"/>
            </a:endParaRPr>
          </a:p>
          <a:p>
            <a:pPr marL="285750" marR="0" lvl="0" indent="-184150" algn="l" rtl="0">
              <a:lnSpc>
                <a:spcPct val="100000"/>
              </a:lnSpc>
              <a:spcBef>
                <a:spcPts val="0"/>
              </a:spcBef>
              <a:spcAft>
                <a:spcPts val="0"/>
              </a:spcAft>
              <a:buClr>
                <a:schemeClr val="dk1"/>
              </a:buClr>
              <a:buSzPts val="1600"/>
              <a:buFont typeface="Arial"/>
              <a:buNone/>
            </a:pP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GB" sz="1600" b="0" i="0" u="none" strike="noStrike" cap="none">
                <a:solidFill>
                  <a:schemeClr val="dk1"/>
                </a:solidFill>
                <a:latin typeface="Arial"/>
                <a:ea typeface="Arial"/>
                <a:cs typeface="Arial"/>
                <a:sym typeface="Arial"/>
              </a:rPr>
              <a:t>Direct emissions (scope 1) need to be neutralized with direct removals (scope 1) or removals acquired using contractual instruments (e.g., carbon removal “credits”). Companies shall demonstrate that all unabated indirect emissions (scopes 2 and 3) are uniquely neutralized</a:t>
            </a:r>
            <a:endParaRPr sz="1400" b="0" i="0" u="none" strike="noStrike" cap="none">
              <a:solidFill>
                <a:srgbClr val="000000"/>
              </a:solidFill>
              <a:latin typeface="Arial"/>
              <a:ea typeface="Arial"/>
              <a:cs typeface="Arial"/>
              <a:sym typeface="Arial"/>
            </a:endParaRPr>
          </a:p>
          <a:p>
            <a:pPr marL="285750" marR="0" lvl="0" indent="-184150" algn="l" rtl="0">
              <a:lnSpc>
                <a:spcPct val="100000"/>
              </a:lnSpc>
              <a:spcBef>
                <a:spcPts val="0"/>
              </a:spcBef>
              <a:spcAft>
                <a:spcPts val="0"/>
              </a:spcAft>
              <a:buClr>
                <a:schemeClr val="dk1"/>
              </a:buClr>
              <a:buSzPts val="1600"/>
              <a:buFont typeface="Arial"/>
              <a:buNone/>
            </a:pP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GB" sz="1600" b="0" i="0" u="none" strike="noStrike" cap="none">
                <a:solidFill>
                  <a:schemeClr val="dk1"/>
                </a:solidFill>
                <a:latin typeface="Arial"/>
                <a:ea typeface="Arial"/>
                <a:cs typeface="Arial"/>
                <a:sym typeface="Arial"/>
              </a:rPr>
              <a:t>The criteria do not explicitly differentiate between different carbon removal approaches; however, durability of storage is a key factor addressed by the criteria. A “first look” at how different carbon removal approaches could be affected by criteria is included in the consultation document</a:t>
            </a:r>
            <a:endParaRPr sz="1400" b="0" i="0" u="none" strike="noStrike" cap="none">
              <a:solidFill>
                <a:srgbClr val="000000"/>
              </a:solidFill>
              <a:latin typeface="Arial"/>
              <a:ea typeface="Arial"/>
              <a:cs typeface="Arial"/>
              <a:sym typeface="Arial"/>
            </a:endParaRPr>
          </a:p>
        </p:txBody>
      </p:sp>
      <p:sp>
        <p:nvSpPr>
          <p:cNvPr id="609" name="Google Shape;609;p24"/>
          <p:cNvSpPr txBox="1"/>
          <p:nvPr/>
        </p:nvSpPr>
        <p:spPr>
          <a:xfrm>
            <a:off x="877111" y="1551973"/>
            <a:ext cx="4553072"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42A5EA"/>
                </a:solidFill>
                <a:latin typeface="Arial"/>
                <a:ea typeface="Arial"/>
                <a:cs typeface="Arial"/>
                <a:sym typeface="Arial"/>
              </a:rPr>
              <a:t>V. Neutralisation</a:t>
            </a:r>
            <a:endParaRPr sz="1800" b="0" i="0" u="none" strike="noStrike" cap="none">
              <a:solidFill>
                <a:srgbClr val="42A5EA"/>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25"/>
          <p:cNvSpPr txBox="1">
            <a:spLocks noGrp="1"/>
          </p:cNvSpPr>
          <p:nvPr>
            <p:ph type="title"/>
          </p:nvPr>
        </p:nvSpPr>
        <p:spPr>
          <a:xfrm>
            <a:off x="340283" y="298756"/>
            <a:ext cx="6475296"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NET-ZERO CRITERIA</a:t>
            </a:r>
            <a:endParaRPr/>
          </a:p>
        </p:txBody>
      </p:sp>
      <p:sp>
        <p:nvSpPr>
          <p:cNvPr id="616" name="Google Shape;616;p25"/>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1900"/>
              <a:buNone/>
            </a:pPr>
            <a:r>
              <a:rPr lang="en-GB"/>
              <a:t>Key points</a:t>
            </a:r>
            <a:endParaRPr/>
          </a:p>
        </p:txBody>
      </p:sp>
      <p:sp>
        <p:nvSpPr>
          <p:cNvPr id="617" name="Google Shape;617;p25"/>
          <p:cNvSpPr/>
          <p:nvPr/>
        </p:nvSpPr>
        <p:spPr>
          <a:xfrm>
            <a:off x="877112" y="2146242"/>
            <a:ext cx="7786122" cy="3293209"/>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1600"/>
              <a:buFont typeface="Arial"/>
              <a:buChar char="•"/>
            </a:pPr>
            <a:r>
              <a:rPr lang="en-GB" sz="1600" b="0" i="0" u="none" strike="noStrike" cap="none">
                <a:solidFill>
                  <a:schemeClr val="dk1"/>
                </a:solidFill>
                <a:latin typeface="Arial"/>
                <a:ea typeface="Arial"/>
                <a:cs typeface="Arial"/>
                <a:sym typeface="Arial"/>
              </a:rPr>
              <a:t>If the timeframe of net-zero targets exceeds the maximum timeframe of SBTs, companies are also required to set interim SBTs</a:t>
            </a:r>
            <a:endParaRPr sz="1400" b="0" i="0" u="none" strike="noStrike" cap="none">
              <a:solidFill>
                <a:srgbClr val="000000"/>
              </a:solidFill>
              <a:latin typeface="Arial"/>
              <a:ea typeface="Arial"/>
              <a:cs typeface="Arial"/>
              <a:sym typeface="Arial"/>
            </a:endParaRPr>
          </a:p>
          <a:p>
            <a:pPr marL="285750" marR="0" lvl="0" indent="-184150" algn="l" rtl="0">
              <a:lnSpc>
                <a:spcPct val="100000"/>
              </a:lnSpc>
              <a:spcBef>
                <a:spcPts val="0"/>
              </a:spcBef>
              <a:spcAft>
                <a:spcPts val="0"/>
              </a:spcAft>
              <a:buClr>
                <a:schemeClr val="dk1"/>
              </a:buClr>
              <a:buSzPts val="1600"/>
              <a:buFont typeface="Arial"/>
              <a:buNone/>
            </a:pP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GB" sz="1600" b="0" i="0" u="none" strike="noStrike" cap="none">
                <a:solidFill>
                  <a:schemeClr val="dk1"/>
                </a:solidFill>
                <a:latin typeface="Arial"/>
                <a:ea typeface="Arial"/>
                <a:cs typeface="Arial"/>
                <a:sym typeface="Arial"/>
              </a:rPr>
              <a:t>Interim SBTs may need to meet conditions that go beyond the full range of options currently validated by the SBTi</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600"/>
              <a:buFont typeface="Arial"/>
              <a:buChar char="•"/>
            </a:pPr>
            <a:r>
              <a:rPr lang="en-GB" sz="1600" b="0" i="0" u="none" strike="noStrike" cap="none">
                <a:solidFill>
                  <a:schemeClr val="dk1"/>
                </a:solidFill>
                <a:latin typeface="Arial"/>
                <a:ea typeface="Arial"/>
                <a:cs typeface="Arial"/>
                <a:sym typeface="Arial"/>
              </a:rPr>
              <a:t>Should the minimum ambition (scope 1 and 2) of interim SBTs be 1.5C or well-below 2C?</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600"/>
              <a:buFont typeface="Arial"/>
              <a:buChar char="•"/>
            </a:pPr>
            <a:r>
              <a:rPr lang="en-GB" sz="1600" b="0" i="0" u="none" strike="noStrike" cap="none">
                <a:solidFill>
                  <a:schemeClr val="dk1"/>
                </a:solidFill>
                <a:latin typeface="Arial"/>
                <a:ea typeface="Arial"/>
                <a:cs typeface="Arial"/>
                <a:sym typeface="Arial"/>
              </a:rPr>
              <a:t>Should the minimum scope 3 target boundary of interim SBTs be changed?</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1600"/>
              <a:buFont typeface="Arial"/>
              <a:buChar char="•"/>
            </a:pPr>
            <a:r>
              <a:rPr lang="en-GB" sz="1600" b="0" i="0" u="none" strike="noStrike" cap="none">
                <a:solidFill>
                  <a:schemeClr val="dk1"/>
                </a:solidFill>
                <a:latin typeface="Arial"/>
                <a:ea typeface="Arial"/>
                <a:cs typeface="Arial"/>
                <a:sym typeface="Arial"/>
              </a:rPr>
              <a:t>Should the minimum scope 3 ambition be increased from its current minimum?</a:t>
            </a:r>
            <a:endParaRPr sz="1400" b="0" i="0" u="none" strike="noStrike" cap="none">
              <a:solidFill>
                <a:srgbClr val="000000"/>
              </a:solidFill>
              <a:latin typeface="Arial"/>
              <a:ea typeface="Arial"/>
              <a:cs typeface="Arial"/>
              <a:sym typeface="Arial"/>
            </a:endParaRPr>
          </a:p>
          <a:p>
            <a:pPr marL="742950" marR="0" lvl="1" indent="-184150" algn="l" rtl="0">
              <a:lnSpc>
                <a:spcPct val="100000"/>
              </a:lnSpc>
              <a:spcBef>
                <a:spcPts val="0"/>
              </a:spcBef>
              <a:spcAft>
                <a:spcPts val="0"/>
              </a:spcAft>
              <a:buClr>
                <a:schemeClr val="dk1"/>
              </a:buClr>
              <a:buSzPts val="1600"/>
              <a:buFont typeface="Arial"/>
              <a:buNone/>
            </a:pP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GB" sz="1600" b="0" i="0" u="none" strike="noStrike" cap="none">
                <a:solidFill>
                  <a:schemeClr val="dk1"/>
                </a:solidFill>
                <a:latin typeface="Arial"/>
                <a:ea typeface="Arial"/>
                <a:cs typeface="Arial"/>
                <a:sym typeface="Arial"/>
              </a:rPr>
              <a:t>The outcomes of this section of the criteria are planned to be integrated into general SBTi Criteria for all SBTs in 2022</a:t>
            </a:r>
            <a:endParaRPr sz="1400" b="0" i="0" u="none" strike="noStrike" cap="none">
              <a:solidFill>
                <a:srgbClr val="000000"/>
              </a:solidFill>
              <a:latin typeface="Arial"/>
              <a:ea typeface="Arial"/>
              <a:cs typeface="Arial"/>
              <a:sym typeface="Arial"/>
            </a:endParaRPr>
          </a:p>
        </p:txBody>
      </p:sp>
      <p:sp>
        <p:nvSpPr>
          <p:cNvPr id="618" name="Google Shape;618;p25"/>
          <p:cNvSpPr txBox="1"/>
          <p:nvPr/>
        </p:nvSpPr>
        <p:spPr>
          <a:xfrm>
            <a:off x="877111" y="1551973"/>
            <a:ext cx="4553072"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42A5EA"/>
                </a:solidFill>
                <a:latin typeface="Arial"/>
                <a:ea typeface="Arial"/>
                <a:cs typeface="Arial"/>
                <a:sym typeface="Arial"/>
              </a:rPr>
              <a:t>VI. Interim Science-based Targets</a:t>
            </a:r>
            <a:endParaRPr sz="1800" b="0" i="0" u="none" strike="noStrike" cap="none">
              <a:solidFill>
                <a:srgbClr val="42A5EA"/>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23"/>
        <p:cNvGrpSpPr/>
        <p:nvPr/>
      </p:nvGrpSpPr>
      <p:grpSpPr>
        <a:xfrm>
          <a:off x="0" y="0"/>
          <a:ext cx="0" cy="0"/>
          <a:chOff x="0" y="0"/>
          <a:chExt cx="0" cy="0"/>
        </a:xfrm>
      </p:grpSpPr>
      <p:sp>
        <p:nvSpPr>
          <p:cNvPr id="624" name="Google Shape;624;p26"/>
          <p:cNvSpPr txBox="1">
            <a:spLocks noGrp="1"/>
          </p:cNvSpPr>
          <p:nvPr>
            <p:ph type="title"/>
          </p:nvPr>
        </p:nvSpPr>
        <p:spPr>
          <a:xfrm>
            <a:off x="7251700" y="4016864"/>
            <a:ext cx="4940300" cy="1552162"/>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3600"/>
              <a:buFont typeface="Arial"/>
              <a:buNone/>
            </a:pPr>
            <a:r>
              <a:rPr lang="en-GB" sz="3600" b="1"/>
              <a:t>Public Consultation: Key Questions and Next Steps</a:t>
            </a:r>
            <a:endParaRPr sz="3600" b="1" i="1"/>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sp>
        <p:nvSpPr>
          <p:cNvPr id="629" name="Google Shape;629;p27"/>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PUBLIC CONSULTATION</a:t>
            </a:r>
            <a:endParaRPr/>
          </a:p>
        </p:txBody>
      </p:sp>
      <p:sp>
        <p:nvSpPr>
          <p:cNvPr id="630" name="Google Shape;630;p27"/>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Key questions for consultation</a:t>
            </a:r>
            <a:endParaRPr/>
          </a:p>
        </p:txBody>
      </p:sp>
      <p:grpSp>
        <p:nvGrpSpPr>
          <p:cNvPr id="631" name="Google Shape;631;p27"/>
          <p:cNvGrpSpPr/>
          <p:nvPr/>
        </p:nvGrpSpPr>
        <p:grpSpPr>
          <a:xfrm>
            <a:off x="339725" y="1536643"/>
            <a:ext cx="6683511" cy="4775258"/>
            <a:chOff x="670687" y="1443810"/>
            <a:chExt cx="6683511" cy="4775258"/>
          </a:xfrm>
        </p:grpSpPr>
        <p:sp>
          <p:nvSpPr>
            <p:cNvPr id="632" name="Google Shape;632;p27"/>
            <p:cNvSpPr/>
            <p:nvPr/>
          </p:nvSpPr>
          <p:spPr>
            <a:xfrm rot="10800000" flipH="1">
              <a:off x="1460884" y="4096845"/>
              <a:ext cx="4718985" cy="2122222"/>
            </a:xfrm>
            <a:custGeom>
              <a:avLst/>
              <a:gdLst/>
              <a:ahLst/>
              <a:cxnLst/>
              <a:rect l="l" t="t" r="r" b="b"/>
              <a:pathLst>
                <a:path w="5046579" h="4332534" extrusionOk="0">
                  <a:moveTo>
                    <a:pt x="19253" y="4294392"/>
                  </a:moveTo>
                  <a:cubicBezTo>
                    <a:pt x="9627" y="2336256"/>
                    <a:pt x="3026" y="865585"/>
                    <a:pt x="2" y="246129"/>
                  </a:cubicBezTo>
                  <a:cubicBezTo>
                    <a:pt x="-851" y="71338"/>
                    <a:pt x="459991" y="-221551"/>
                    <a:pt x="988857" y="275967"/>
                  </a:cubicBezTo>
                  <a:cubicBezTo>
                    <a:pt x="1517723" y="773485"/>
                    <a:pt x="2534237" y="2476229"/>
                    <a:pt x="3173199" y="3231238"/>
                  </a:cubicBezTo>
                  <a:cubicBezTo>
                    <a:pt x="3435161" y="3525526"/>
                    <a:pt x="3360318" y="3554586"/>
                    <a:pt x="5043309" y="3658216"/>
                  </a:cubicBezTo>
                  <a:cubicBezTo>
                    <a:pt x="5054549" y="4228160"/>
                    <a:pt x="5033620" y="4344520"/>
                    <a:pt x="5028471" y="4331603"/>
                  </a:cubicBezTo>
                  <a:lnTo>
                    <a:pt x="19253" y="4294392"/>
                  </a:lnTo>
                  <a:close/>
                </a:path>
              </a:pathLst>
            </a:cu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633" name="Google Shape;633;p27"/>
            <p:cNvGrpSpPr/>
            <p:nvPr/>
          </p:nvGrpSpPr>
          <p:grpSpPr>
            <a:xfrm>
              <a:off x="1171076" y="1443810"/>
              <a:ext cx="6183122" cy="2991339"/>
              <a:chOff x="1035433" y="1836788"/>
              <a:chExt cx="6183122" cy="2991339"/>
            </a:xfrm>
          </p:grpSpPr>
          <p:sp>
            <p:nvSpPr>
              <p:cNvPr id="634" name="Google Shape;634;p27"/>
              <p:cNvSpPr/>
              <p:nvPr/>
            </p:nvSpPr>
            <p:spPr>
              <a:xfrm>
                <a:off x="1693007" y="2572252"/>
                <a:ext cx="209722" cy="1917572"/>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35" name="Google Shape;635;p27"/>
              <p:cNvSpPr/>
              <p:nvPr/>
            </p:nvSpPr>
            <p:spPr>
              <a:xfrm>
                <a:off x="4654533" y="4247193"/>
                <a:ext cx="209722" cy="242631"/>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636" name="Google Shape;636;p27"/>
              <p:cNvCxnSpPr/>
              <p:nvPr/>
            </p:nvCxnSpPr>
            <p:spPr>
              <a:xfrm rot="10800000">
                <a:off x="1347602" y="1940644"/>
                <a:ext cx="0" cy="2579752"/>
              </a:xfrm>
              <a:prstGeom prst="straightConnector1">
                <a:avLst/>
              </a:prstGeom>
              <a:noFill/>
              <a:ln w="38100" cap="flat" cmpd="sng">
                <a:solidFill>
                  <a:srgbClr val="BFBFBF"/>
                </a:solidFill>
                <a:prstDash val="solid"/>
                <a:miter lim="800000"/>
                <a:headEnd type="none" w="sm" len="sm"/>
                <a:tailEnd type="triangle" w="med" len="med"/>
              </a:ln>
            </p:spPr>
          </p:cxnSp>
          <p:cxnSp>
            <p:nvCxnSpPr>
              <p:cNvPr id="637" name="Google Shape;637;p27"/>
              <p:cNvCxnSpPr/>
              <p:nvPr/>
            </p:nvCxnSpPr>
            <p:spPr>
              <a:xfrm>
                <a:off x="1338272" y="4511073"/>
                <a:ext cx="4320000" cy="0"/>
              </a:xfrm>
              <a:prstGeom prst="straightConnector1">
                <a:avLst/>
              </a:prstGeom>
              <a:noFill/>
              <a:ln w="38100" cap="flat" cmpd="sng">
                <a:solidFill>
                  <a:srgbClr val="BFBFBF"/>
                </a:solidFill>
                <a:prstDash val="solid"/>
                <a:miter lim="800000"/>
                <a:headEnd type="none" w="sm" len="sm"/>
                <a:tailEnd type="triangle" w="med" len="med"/>
              </a:ln>
            </p:spPr>
          </p:cxnSp>
          <p:sp>
            <p:nvSpPr>
              <p:cNvPr id="638" name="Google Shape;638;p27"/>
              <p:cNvSpPr/>
              <p:nvPr/>
            </p:nvSpPr>
            <p:spPr>
              <a:xfrm>
                <a:off x="4654533" y="4531414"/>
                <a:ext cx="209722" cy="296712"/>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39" name="Google Shape;639;p27"/>
              <p:cNvSpPr/>
              <p:nvPr/>
            </p:nvSpPr>
            <p:spPr>
              <a:xfrm>
                <a:off x="6141874" y="4136577"/>
                <a:ext cx="1076681" cy="48735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1" i="0" u="none" strike="noStrike" cap="none">
                    <a:solidFill>
                      <a:srgbClr val="385623"/>
                    </a:solidFill>
                    <a:latin typeface="Arial"/>
                    <a:ea typeface="Arial"/>
                    <a:cs typeface="Arial"/>
                    <a:sym typeface="Arial"/>
                  </a:rPr>
                  <a:t>1.5°C-aligned mitigation pathway</a:t>
                </a:r>
                <a:endParaRPr sz="1400" b="0" i="0" u="none" strike="noStrike" cap="none">
                  <a:solidFill>
                    <a:srgbClr val="000000"/>
                  </a:solidFill>
                  <a:latin typeface="Arial"/>
                  <a:ea typeface="Arial"/>
                  <a:cs typeface="Arial"/>
                  <a:sym typeface="Arial"/>
                </a:endParaRPr>
              </a:p>
            </p:txBody>
          </p:sp>
          <p:sp>
            <p:nvSpPr>
              <p:cNvPr id="640" name="Google Shape;640;p27"/>
              <p:cNvSpPr txBox="1"/>
              <p:nvPr/>
            </p:nvSpPr>
            <p:spPr>
              <a:xfrm rot="-5400000">
                <a:off x="329441" y="2542779"/>
                <a:ext cx="1688982"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b="1" i="0" u="none" strike="noStrike" cap="none">
                    <a:solidFill>
                      <a:srgbClr val="222A35"/>
                    </a:solidFill>
                    <a:latin typeface="Arial"/>
                    <a:ea typeface="Arial"/>
                    <a:cs typeface="Arial"/>
                    <a:sym typeface="Arial"/>
                  </a:rPr>
                  <a:t>Emissions (tCO2e)</a:t>
                </a:r>
                <a:endParaRPr sz="1400" b="0" i="0" u="none" strike="noStrike" cap="none">
                  <a:solidFill>
                    <a:srgbClr val="000000"/>
                  </a:solidFill>
                  <a:latin typeface="Arial"/>
                  <a:ea typeface="Arial"/>
                  <a:cs typeface="Arial"/>
                  <a:sym typeface="Arial"/>
                </a:endParaRPr>
              </a:p>
            </p:txBody>
          </p:sp>
          <p:sp>
            <p:nvSpPr>
              <p:cNvPr id="641" name="Google Shape;641;p27"/>
              <p:cNvSpPr/>
              <p:nvPr/>
            </p:nvSpPr>
            <p:spPr>
              <a:xfrm>
                <a:off x="2114028" y="2680499"/>
                <a:ext cx="209722" cy="1809325"/>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2" name="Google Shape;642;p27"/>
              <p:cNvSpPr/>
              <p:nvPr/>
            </p:nvSpPr>
            <p:spPr>
              <a:xfrm>
                <a:off x="2537446" y="2884832"/>
                <a:ext cx="209722" cy="1604992"/>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3" name="Google Shape;643;p27"/>
              <p:cNvSpPr/>
              <p:nvPr/>
            </p:nvSpPr>
            <p:spPr>
              <a:xfrm>
                <a:off x="2964027" y="3122194"/>
                <a:ext cx="209722" cy="1367630"/>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4" name="Google Shape;644;p27"/>
              <p:cNvSpPr/>
              <p:nvPr/>
            </p:nvSpPr>
            <p:spPr>
              <a:xfrm>
                <a:off x="3387996" y="3468525"/>
                <a:ext cx="209722" cy="1021299"/>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5" name="Google Shape;645;p27"/>
              <p:cNvSpPr/>
              <p:nvPr/>
            </p:nvSpPr>
            <p:spPr>
              <a:xfrm>
                <a:off x="3811414" y="3754330"/>
                <a:ext cx="209722" cy="735493"/>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6" name="Google Shape;646;p27"/>
              <p:cNvSpPr/>
              <p:nvPr/>
            </p:nvSpPr>
            <p:spPr>
              <a:xfrm>
                <a:off x="4234832" y="4026657"/>
                <a:ext cx="209722" cy="463167"/>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7" name="Google Shape;647;p27"/>
              <p:cNvSpPr/>
              <p:nvPr/>
            </p:nvSpPr>
            <p:spPr>
              <a:xfrm>
                <a:off x="4669394" y="4416843"/>
                <a:ext cx="180000" cy="180000"/>
              </a:xfrm>
              <a:prstGeom prst="diamond">
                <a:avLst/>
              </a:prstGeom>
              <a:solidFill>
                <a:srgbClr val="D8E2F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8" name="Google Shape;648;p27"/>
              <p:cNvSpPr/>
              <p:nvPr/>
            </p:nvSpPr>
            <p:spPr>
              <a:xfrm>
                <a:off x="4234832" y="4531414"/>
                <a:ext cx="209722" cy="243556"/>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9" name="Google Shape;649;p27"/>
              <p:cNvSpPr/>
              <p:nvPr/>
            </p:nvSpPr>
            <p:spPr>
              <a:xfrm>
                <a:off x="3809967" y="4531414"/>
                <a:ext cx="212617" cy="197977"/>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0" name="Google Shape;650;p27"/>
              <p:cNvSpPr/>
              <p:nvPr/>
            </p:nvSpPr>
            <p:spPr>
              <a:xfrm>
                <a:off x="3391336" y="4531414"/>
                <a:ext cx="203042" cy="92524"/>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1" name="Google Shape;651;p27"/>
              <p:cNvSpPr/>
              <p:nvPr/>
            </p:nvSpPr>
            <p:spPr>
              <a:xfrm>
                <a:off x="2967192" y="4531414"/>
                <a:ext cx="203393" cy="45719"/>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2" name="Google Shape;652;p27"/>
              <p:cNvSpPr/>
              <p:nvPr/>
            </p:nvSpPr>
            <p:spPr>
              <a:xfrm>
                <a:off x="1324184" y="2524337"/>
                <a:ext cx="4771816" cy="1809325"/>
              </a:xfrm>
              <a:custGeom>
                <a:avLst/>
                <a:gdLst/>
                <a:ahLst/>
                <a:cxnLst/>
                <a:rect l="l" t="t" r="r" b="b"/>
                <a:pathLst>
                  <a:path w="5103076" h="3693751" extrusionOk="0">
                    <a:moveTo>
                      <a:pt x="0" y="294725"/>
                    </a:moveTo>
                    <a:cubicBezTo>
                      <a:pt x="229998" y="-10774"/>
                      <a:pt x="509796" y="-183838"/>
                      <a:pt x="1048624" y="311503"/>
                    </a:cubicBezTo>
                    <a:cubicBezTo>
                      <a:pt x="1587452" y="806844"/>
                      <a:pt x="2594004" y="2511765"/>
                      <a:pt x="3232966" y="3266774"/>
                    </a:cubicBezTo>
                    <a:cubicBezTo>
                      <a:pt x="3554193" y="3617629"/>
                      <a:pt x="3420085" y="3590121"/>
                      <a:pt x="5103076" y="3693751"/>
                    </a:cubicBezTo>
                  </a:path>
                </a:pathLst>
              </a:custGeom>
              <a:noFill/>
              <a:ln w="57150" cap="flat" cmpd="sng">
                <a:solidFill>
                  <a:srgbClr val="385623"/>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653" name="Google Shape;653;p27"/>
            <p:cNvSpPr/>
            <p:nvPr/>
          </p:nvSpPr>
          <p:spPr>
            <a:xfrm flipH="1">
              <a:off x="670687" y="4913500"/>
              <a:ext cx="2002383" cy="467663"/>
            </a:xfrm>
            <a:prstGeom prst="roundRect">
              <a:avLst>
                <a:gd name="adj" fmla="val 16667"/>
              </a:avLst>
            </a:prstGeom>
            <a:solidFill>
              <a:srgbClr val="009999"/>
            </a:solidFill>
            <a:ln w="38100" cap="flat" cmpd="sng">
              <a:solidFill>
                <a:srgbClr val="0099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a:solidFill>
                    <a:schemeClr val="lt1"/>
                  </a:solidFill>
                  <a:latin typeface="Arial"/>
                  <a:ea typeface="Arial"/>
                  <a:cs typeface="Arial"/>
                  <a:sym typeface="Arial"/>
                </a:rPr>
                <a:t>3. Optional compensation</a:t>
              </a:r>
              <a:endParaRPr sz="1400" b="0" i="0" u="none" strike="noStrike" cap="none">
                <a:solidFill>
                  <a:srgbClr val="000000"/>
                </a:solidFill>
                <a:latin typeface="Arial"/>
                <a:ea typeface="Arial"/>
                <a:cs typeface="Arial"/>
                <a:sym typeface="Arial"/>
              </a:endParaRPr>
            </a:p>
          </p:txBody>
        </p:sp>
        <p:sp>
          <p:nvSpPr>
            <p:cNvPr id="654" name="Google Shape;654;p27"/>
            <p:cNvSpPr/>
            <p:nvPr/>
          </p:nvSpPr>
          <p:spPr>
            <a:xfrm flipH="1">
              <a:off x="3576143" y="2407393"/>
              <a:ext cx="1115331" cy="467663"/>
            </a:xfrm>
            <a:prstGeom prst="roundRect">
              <a:avLst>
                <a:gd name="adj" fmla="val 16667"/>
              </a:avLst>
            </a:prstGeom>
            <a:solidFill>
              <a:srgbClr val="009999"/>
            </a:solidFill>
            <a:ln w="38100" cap="flat" cmpd="sng">
              <a:solidFill>
                <a:srgbClr val="0099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a:solidFill>
                    <a:schemeClr val="lt1"/>
                  </a:solidFill>
                  <a:latin typeface="Arial"/>
                  <a:ea typeface="Arial"/>
                  <a:cs typeface="Arial"/>
                  <a:sym typeface="Arial"/>
                </a:rPr>
                <a:t>1. Interim SBT</a:t>
              </a:r>
              <a:endParaRPr sz="1400" b="0" i="0" u="none" strike="noStrike" cap="none">
                <a:solidFill>
                  <a:srgbClr val="000000"/>
                </a:solidFill>
                <a:latin typeface="Arial"/>
                <a:ea typeface="Arial"/>
                <a:cs typeface="Arial"/>
                <a:sym typeface="Arial"/>
              </a:endParaRPr>
            </a:p>
          </p:txBody>
        </p:sp>
        <p:sp>
          <p:nvSpPr>
            <p:cNvPr id="655" name="Google Shape;655;p27"/>
            <p:cNvSpPr/>
            <p:nvPr/>
          </p:nvSpPr>
          <p:spPr>
            <a:xfrm>
              <a:off x="3539122" y="3004692"/>
              <a:ext cx="180000" cy="180000"/>
            </a:xfrm>
            <a:prstGeom prst="diamond">
              <a:avLst/>
            </a:prstGeom>
            <a:solidFill>
              <a:srgbClr val="5481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baseline="-25000">
                <a:solidFill>
                  <a:schemeClr val="lt1"/>
                </a:solidFill>
                <a:latin typeface="Calibri"/>
                <a:ea typeface="Calibri"/>
                <a:cs typeface="Calibri"/>
                <a:sym typeface="Calibri"/>
              </a:endParaRPr>
            </a:p>
          </p:txBody>
        </p:sp>
        <p:sp>
          <p:nvSpPr>
            <p:cNvPr id="656" name="Google Shape;656;p27"/>
            <p:cNvSpPr/>
            <p:nvPr/>
          </p:nvSpPr>
          <p:spPr>
            <a:xfrm flipH="1">
              <a:off x="4819470" y="3222792"/>
              <a:ext cx="1115331" cy="467663"/>
            </a:xfrm>
            <a:prstGeom prst="roundRect">
              <a:avLst>
                <a:gd name="adj" fmla="val 16667"/>
              </a:avLst>
            </a:prstGeom>
            <a:solidFill>
              <a:srgbClr val="009999"/>
            </a:solidFill>
            <a:ln w="38100" cap="flat" cmpd="sng">
              <a:solidFill>
                <a:srgbClr val="0099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a:solidFill>
                    <a:schemeClr val="lt1"/>
                  </a:solidFill>
                  <a:latin typeface="Arial"/>
                  <a:ea typeface="Arial"/>
                  <a:cs typeface="Arial"/>
                  <a:sym typeface="Arial"/>
                </a:rPr>
                <a:t>2. Net-zero target</a:t>
              </a:r>
              <a:endParaRPr sz="1400" b="0" i="0" u="none" strike="noStrike" cap="none">
                <a:solidFill>
                  <a:srgbClr val="000000"/>
                </a:solidFill>
                <a:latin typeface="Arial"/>
                <a:ea typeface="Arial"/>
                <a:cs typeface="Arial"/>
                <a:sym typeface="Arial"/>
              </a:endParaRPr>
            </a:p>
          </p:txBody>
        </p:sp>
        <p:sp>
          <p:nvSpPr>
            <p:cNvPr id="657" name="Google Shape;657;p27"/>
            <p:cNvSpPr/>
            <p:nvPr/>
          </p:nvSpPr>
          <p:spPr>
            <a:xfrm>
              <a:off x="5239975" y="5228699"/>
              <a:ext cx="274320" cy="274320"/>
            </a:xfrm>
            <a:prstGeom prst="ellipse">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8" name="Google Shape;658;p27"/>
            <p:cNvSpPr/>
            <p:nvPr/>
          </p:nvSpPr>
          <p:spPr>
            <a:xfrm>
              <a:off x="5567772" y="5159735"/>
              <a:ext cx="1628993" cy="41224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rgbClr val="3F3F3F"/>
                  </a:solidFill>
                  <a:latin typeface="Arial"/>
                  <a:ea typeface="Arial"/>
                  <a:cs typeface="Arial"/>
                  <a:sym typeface="Arial"/>
                </a:rPr>
                <a:t>Carbon removals</a:t>
              </a:r>
              <a:endParaRPr sz="1400" b="0" i="0" u="none" strike="noStrike" cap="none">
                <a:solidFill>
                  <a:srgbClr val="000000"/>
                </a:solidFill>
                <a:latin typeface="Arial"/>
                <a:ea typeface="Arial"/>
                <a:cs typeface="Arial"/>
                <a:sym typeface="Arial"/>
              </a:endParaRPr>
            </a:p>
          </p:txBody>
        </p:sp>
        <p:sp>
          <p:nvSpPr>
            <p:cNvPr id="659" name="Google Shape;659;p27"/>
            <p:cNvSpPr/>
            <p:nvPr/>
          </p:nvSpPr>
          <p:spPr>
            <a:xfrm>
              <a:off x="5239975" y="4836636"/>
              <a:ext cx="274320" cy="274320"/>
            </a:xfrm>
            <a:prstGeom prst="ellipse">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60" name="Google Shape;660;p27"/>
            <p:cNvSpPr/>
            <p:nvPr/>
          </p:nvSpPr>
          <p:spPr>
            <a:xfrm>
              <a:off x="5567772" y="4767672"/>
              <a:ext cx="1628993" cy="41224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rgbClr val="3F3F3F"/>
                  </a:solidFill>
                  <a:latin typeface="Arial"/>
                  <a:ea typeface="Arial"/>
                  <a:cs typeface="Arial"/>
                  <a:sym typeface="Arial"/>
                </a:rPr>
                <a:t>Gross GHG emissions</a:t>
              </a:r>
              <a:endParaRPr sz="1400" b="0" i="0" u="none" strike="noStrike" cap="none">
                <a:solidFill>
                  <a:srgbClr val="000000"/>
                </a:solidFill>
                <a:latin typeface="Arial"/>
                <a:ea typeface="Arial"/>
                <a:cs typeface="Arial"/>
                <a:sym typeface="Arial"/>
              </a:endParaRPr>
            </a:p>
          </p:txBody>
        </p:sp>
        <p:sp>
          <p:nvSpPr>
            <p:cNvPr id="661" name="Google Shape;661;p27"/>
            <p:cNvSpPr/>
            <p:nvPr/>
          </p:nvSpPr>
          <p:spPr>
            <a:xfrm>
              <a:off x="5239975" y="5640946"/>
              <a:ext cx="274320" cy="274320"/>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62" name="Google Shape;662;p27"/>
            <p:cNvSpPr/>
            <p:nvPr/>
          </p:nvSpPr>
          <p:spPr>
            <a:xfrm>
              <a:off x="5567772" y="5571982"/>
              <a:ext cx="1786426" cy="41224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rgbClr val="3F3F3F"/>
                  </a:solidFill>
                  <a:latin typeface="Arial"/>
                  <a:ea typeface="Arial"/>
                  <a:cs typeface="Arial"/>
                  <a:sym typeface="Arial"/>
                </a:rPr>
                <a:t>Compensation activities</a:t>
              </a:r>
              <a:endParaRPr sz="1400" b="0" i="0" u="none" strike="noStrike" cap="none">
                <a:solidFill>
                  <a:srgbClr val="000000"/>
                </a:solidFill>
                <a:latin typeface="Arial"/>
                <a:ea typeface="Arial"/>
                <a:cs typeface="Arial"/>
                <a:sym typeface="Arial"/>
              </a:endParaRPr>
            </a:p>
          </p:txBody>
        </p:sp>
      </p:grpSp>
      <p:sp>
        <p:nvSpPr>
          <p:cNvPr id="663" name="Google Shape;663;p27"/>
          <p:cNvSpPr/>
          <p:nvPr/>
        </p:nvSpPr>
        <p:spPr>
          <a:xfrm>
            <a:off x="7017431" y="1338395"/>
            <a:ext cx="5070345" cy="3865394"/>
          </a:xfrm>
          <a:prstGeom prst="wedgeRectCallout">
            <a:avLst>
              <a:gd name="adj1" fmla="val -103079"/>
              <a:gd name="adj2" fmla="val -15782"/>
            </a:avLst>
          </a:prstGeom>
          <a:solidFill>
            <a:srgbClr val="F2F2F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rgbClr val="323F4F"/>
                </a:solidFill>
                <a:latin typeface="Arial"/>
                <a:ea typeface="Arial"/>
                <a:cs typeface="Arial"/>
                <a:sym typeface="Arial"/>
              </a:rPr>
              <a:t>Interim emissions abatement targets: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323F4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5D266D"/>
                </a:solidFill>
                <a:latin typeface="Arial"/>
                <a:ea typeface="Arial"/>
                <a:cs typeface="Arial"/>
                <a:sym typeface="Arial"/>
              </a:rPr>
              <a:t>Timeframe</a:t>
            </a:r>
            <a:endParaRPr sz="1800" b="0" i="0" u="none" strike="noStrike" cap="none">
              <a:solidFill>
                <a:srgbClr val="323F4F"/>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800"/>
              <a:buFont typeface="Arial"/>
              <a:buAutoNum type="alphaLcParenR"/>
            </a:pPr>
            <a:r>
              <a:rPr lang="en-GB" sz="1800" b="0" i="0" u="none" strike="noStrike" cap="none">
                <a:solidFill>
                  <a:srgbClr val="323F4F"/>
                </a:solidFill>
                <a:latin typeface="Arial"/>
                <a:ea typeface="Arial"/>
                <a:cs typeface="Arial"/>
                <a:sym typeface="Arial"/>
              </a:rPr>
              <a:t>15 years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800"/>
              <a:buFont typeface="Arial"/>
              <a:buAutoNum type="alphaLcParenR"/>
            </a:pPr>
            <a:r>
              <a:rPr lang="en-GB" sz="1800" b="0" i="0" u="none" strike="noStrike" cap="none">
                <a:solidFill>
                  <a:srgbClr val="323F4F"/>
                </a:solidFill>
                <a:latin typeface="Arial"/>
                <a:ea typeface="Arial"/>
                <a:cs typeface="Arial"/>
                <a:sym typeface="Arial"/>
              </a:rPr>
              <a:t>10 ýears</a:t>
            </a:r>
            <a:endParaRPr sz="1800" b="0" i="0" u="none" strike="noStrike" cap="none">
              <a:solidFill>
                <a:srgbClr val="323F4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323F4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5D266D"/>
                </a:solidFill>
                <a:latin typeface="Arial"/>
                <a:ea typeface="Arial"/>
                <a:cs typeface="Arial"/>
                <a:sym typeface="Arial"/>
              </a:rPr>
              <a:t>Level of ambition</a:t>
            </a:r>
            <a:endParaRPr sz="1800" b="0" i="0" u="none" strike="noStrike" cap="none">
              <a:solidFill>
                <a:srgbClr val="323F4F"/>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800"/>
              <a:buFont typeface="Calibri"/>
              <a:buAutoNum type="alphaLcParenR"/>
            </a:pPr>
            <a:r>
              <a:rPr lang="en-GB" sz="1800" b="0" i="0" u="none" strike="noStrike" cap="none">
                <a:solidFill>
                  <a:srgbClr val="323F4F"/>
                </a:solidFill>
                <a:latin typeface="Arial"/>
                <a:ea typeface="Arial"/>
                <a:cs typeface="Arial"/>
                <a:sym typeface="Arial"/>
              </a:rPr>
              <a:t>1.5°C</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800"/>
              <a:buFont typeface="Calibri"/>
              <a:buAutoNum type="alphaLcParenR"/>
            </a:pPr>
            <a:r>
              <a:rPr lang="en-GB" sz="1800" b="0" i="0" u="none" strike="noStrike" cap="none">
                <a:solidFill>
                  <a:srgbClr val="323F4F"/>
                </a:solidFill>
                <a:latin typeface="Arial"/>
                <a:ea typeface="Arial"/>
                <a:cs typeface="Arial"/>
                <a:sym typeface="Arial"/>
              </a:rPr>
              <a:t>Well-below 2°C</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323F4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323F4F"/>
                </a:solidFill>
                <a:latin typeface="Arial"/>
                <a:ea typeface="Arial"/>
                <a:cs typeface="Arial"/>
                <a:sym typeface="Arial"/>
              </a:rPr>
              <a:t>Likely to affect SBTi criteria for 2022</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323F4F"/>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4E29656-797D-AC4E-B807-32CEA509C56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129064" y="1552562"/>
            <a:ext cx="15311093" cy="4301734"/>
          </a:xfrm>
          <a:prstGeom prst="rect">
            <a:avLst/>
          </a:prstGeom>
        </p:spPr>
      </p:pic>
      <p:sp>
        <p:nvSpPr>
          <p:cNvPr id="3" name="Title 1">
            <a:extLst>
              <a:ext uri="{FF2B5EF4-FFF2-40B4-BE49-F238E27FC236}">
                <a16:creationId xmlns:a16="http://schemas.microsoft.com/office/drawing/2014/main" id="{6C3BDA2E-67B1-5A45-92A2-197B451CBAD6}"/>
              </a:ext>
            </a:extLst>
          </p:cNvPr>
          <p:cNvSpPr txBox="1">
            <a:spLocks/>
          </p:cNvSpPr>
          <p:nvPr/>
        </p:nvSpPr>
        <p:spPr>
          <a:xfrm>
            <a:off x="340283" y="298756"/>
            <a:ext cx="4736199" cy="435161"/>
          </a:xfrm>
          <a:prstGeom prst="rect">
            <a:avLst/>
          </a:prstGeom>
        </p:spPr>
        <p:txBody>
          <a:bodyPr anchor="t">
            <a:normAutofit lnSpcReduction="10000"/>
          </a:bodyPr>
          <a:lstStyle>
            <a:lvl1pPr algn="l" defTabSz="914400" rtl="0" eaLnBrk="1" latinLnBrk="0" hangingPunct="1">
              <a:lnSpc>
                <a:spcPct val="100000"/>
              </a:lnSpc>
              <a:spcBef>
                <a:spcPct val="0"/>
              </a:spcBef>
              <a:buNone/>
              <a:defRPr sz="2500" kern="1200">
                <a:solidFill>
                  <a:srgbClr val="5D266D"/>
                </a:solidFill>
                <a:latin typeface="Arial" panose="020B0604020202020204" pitchFamily="34" charset="0"/>
                <a:ea typeface="+mj-ea"/>
                <a:cs typeface="Arial" panose="020B0604020202020204" pitchFamily="34" charset="0"/>
              </a:defRPr>
            </a:lvl1pPr>
          </a:lstStyle>
          <a:p>
            <a:r>
              <a:rPr lang="en-US" dirty="0">
                <a:latin typeface="Raleway" panose="020B0503030101060003" pitchFamily="34" charset="77"/>
              </a:rPr>
              <a:t>SPEAKERS - Americas</a:t>
            </a:r>
            <a:endParaRPr lang="en-GB" dirty="0">
              <a:latin typeface="Raleway" panose="020B0503030101060003" pitchFamily="34" charset="77"/>
            </a:endParaRPr>
          </a:p>
        </p:txBody>
      </p:sp>
      <p:pic>
        <p:nvPicPr>
          <p:cNvPr id="4" name="Picture 3">
            <a:extLst>
              <a:ext uri="{FF2B5EF4-FFF2-40B4-BE49-F238E27FC236}">
                <a16:creationId xmlns:a16="http://schemas.microsoft.com/office/drawing/2014/main" id="{19E1161C-1D3D-674F-972E-B1C90AA67BB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421591" y="251557"/>
            <a:ext cx="1483101" cy="803286"/>
          </a:xfrm>
          <a:prstGeom prst="rect">
            <a:avLst/>
          </a:prstGeom>
        </p:spPr>
      </p:pic>
      <p:pic>
        <p:nvPicPr>
          <p:cNvPr id="6" name="Picture 5">
            <a:extLst>
              <a:ext uri="{FF2B5EF4-FFF2-40B4-BE49-F238E27FC236}">
                <a16:creationId xmlns:a16="http://schemas.microsoft.com/office/drawing/2014/main" id="{F2127F7C-A1D4-F64A-B4F0-364CB6486C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pic>
        <p:nvPicPr>
          <p:cNvPr id="10" name="Picture 9" descr="Shape, circle&#10;&#10;Description automatically generated">
            <a:extLst>
              <a:ext uri="{FF2B5EF4-FFF2-40B4-BE49-F238E27FC236}">
                <a16:creationId xmlns:a16="http://schemas.microsoft.com/office/drawing/2014/main" id="{24A189C8-6B09-1043-963E-B112F6F95F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283" y="1777342"/>
            <a:ext cx="1552183" cy="1552183"/>
          </a:xfrm>
          <a:prstGeom prst="rect">
            <a:avLst/>
          </a:prstGeom>
        </p:spPr>
      </p:pic>
      <p:sp>
        <p:nvSpPr>
          <p:cNvPr id="11" name="Oval 10">
            <a:extLst>
              <a:ext uri="{FF2B5EF4-FFF2-40B4-BE49-F238E27FC236}">
                <a16:creationId xmlns:a16="http://schemas.microsoft.com/office/drawing/2014/main" id="{80F5F856-5395-D84F-AEBA-66B13FC44AF7}"/>
              </a:ext>
            </a:extLst>
          </p:cNvPr>
          <p:cNvSpPr/>
          <p:nvPr/>
        </p:nvSpPr>
        <p:spPr>
          <a:xfrm>
            <a:off x="430380" y="1866971"/>
            <a:ext cx="1371989" cy="1372925"/>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 Placeholder 5">
            <a:extLst>
              <a:ext uri="{FF2B5EF4-FFF2-40B4-BE49-F238E27FC236}">
                <a16:creationId xmlns:a16="http://schemas.microsoft.com/office/drawing/2014/main" id="{773F0A2A-1370-764A-BD79-14A970D20650}"/>
              </a:ext>
            </a:extLst>
          </p:cNvPr>
          <p:cNvSpPr txBox="1">
            <a:spLocks/>
          </p:cNvSpPr>
          <p:nvPr/>
        </p:nvSpPr>
        <p:spPr>
          <a:xfrm>
            <a:off x="1944534" y="1948264"/>
            <a:ext cx="2274547" cy="582173"/>
          </a:xfrm>
          <a:prstGeom prst="rect">
            <a:avLst/>
          </a:prstGeom>
        </p:spPr>
        <p:txBody>
          <a:bodyPr>
            <a:normAutofit/>
          </a:bodyPr>
          <a:lstStyle>
            <a:lvl1pPr marL="0" indent="-228600" algn="l" defTabSz="914400" rtl="0" eaLnBrk="1" latinLnBrk="0" hangingPunct="1">
              <a:lnSpc>
                <a:spcPct val="90000"/>
              </a:lnSpc>
              <a:spcBef>
                <a:spcPts val="1000"/>
              </a:spcBef>
              <a:buFont typeface="Arial" panose="020B0604020202020204" pitchFamily="34" charset="0"/>
              <a:buNone/>
              <a:defRPr sz="1800" kern="1200">
                <a:solidFill>
                  <a:srgbClr val="5D266D"/>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Raleway" panose="020B0503030101060003" pitchFamily="34" charset="77"/>
              </a:rPr>
              <a:t>PAOLA DELGADO</a:t>
            </a:r>
          </a:p>
        </p:txBody>
      </p:sp>
      <p:sp>
        <p:nvSpPr>
          <p:cNvPr id="13" name="Text Placeholder 7">
            <a:extLst>
              <a:ext uri="{FF2B5EF4-FFF2-40B4-BE49-F238E27FC236}">
                <a16:creationId xmlns:a16="http://schemas.microsoft.com/office/drawing/2014/main" id="{5D112973-42C0-9142-82D3-F8046AEE58E8}"/>
              </a:ext>
            </a:extLst>
          </p:cNvPr>
          <p:cNvSpPr txBox="1">
            <a:spLocks/>
          </p:cNvSpPr>
          <p:nvPr/>
        </p:nvSpPr>
        <p:spPr>
          <a:xfrm>
            <a:off x="1944534" y="2532692"/>
            <a:ext cx="2274547" cy="2411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None/>
              <a:defRPr sz="1200" b="1"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Neue Haas Unica W1G Medium" panose="020B0504030206020203" pitchFamily="34" charset="0"/>
              </a:rPr>
              <a:t>Corporate Manager</a:t>
            </a:r>
            <a:endParaRPr lang="en-GB" b="0" dirty="0">
              <a:latin typeface="Neue Haas Unica W1G Medium" panose="020B0504030206020203" pitchFamily="34" charset="0"/>
            </a:endParaRPr>
          </a:p>
        </p:txBody>
      </p:sp>
      <p:sp>
        <p:nvSpPr>
          <p:cNvPr id="14" name="Text Placeholder 9">
            <a:extLst>
              <a:ext uri="{FF2B5EF4-FFF2-40B4-BE49-F238E27FC236}">
                <a16:creationId xmlns:a16="http://schemas.microsoft.com/office/drawing/2014/main" id="{74C254D9-9313-3B46-A2AA-1F5098E622CE}"/>
              </a:ext>
            </a:extLst>
          </p:cNvPr>
          <p:cNvSpPr txBox="1">
            <a:spLocks/>
          </p:cNvSpPr>
          <p:nvPr/>
        </p:nvSpPr>
        <p:spPr>
          <a:xfrm>
            <a:off x="1944816" y="2775934"/>
            <a:ext cx="2274265" cy="269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200"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Neue Haas Unica W1G Light" panose="020B0404030206020203" pitchFamily="34" charset="0"/>
              </a:rPr>
              <a:t>WWF</a:t>
            </a:r>
            <a:endParaRPr lang="en-GB" dirty="0">
              <a:latin typeface="Neue Haas Unica W1G Light" panose="020B0404030206020203" pitchFamily="34" charset="0"/>
            </a:endParaRPr>
          </a:p>
        </p:txBody>
      </p:sp>
      <p:pic>
        <p:nvPicPr>
          <p:cNvPr id="15" name="Picture 14" descr="Shape, circle&#10;&#10;Description automatically generated">
            <a:extLst>
              <a:ext uri="{FF2B5EF4-FFF2-40B4-BE49-F238E27FC236}">
                <a16:creationId xmlns:a16="http://schemas.microsoft.com/office/drawing/2014/main" id="{B49327EC-DAA5-2E42-945E-A4B3B8F100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283" y="3703429"/>
            <a:ext cx="1552183" cy="1552183"/>
          </a:xfrm>
          <a:prstGeom prst="rect">
            <a:avLst/>
          </a:prstGeom>
        </p:spPr>
      </p:pic>
      <p:sp>
        <p:nvSpPr>
          <p:cNvPr id="16" name="Oval 15">
            <a:extLst>
              <a:ext uri="{FF2B5EF4-FFF2-40B4-BE49-F238E27FC236}">
                <a16:creationId xmlns:a16="http://schemas.microsoft.com/office/drawing/2014/main" id="{F86F8C01-00ED-4B47-BC46-EF2AD414D24A}"/>
              </a:ext>
            </a:extLst>
          </p:cNvPr>
          <p:cNvSpPr/>
          <p:nvPr/>
        </p:nvSpPr>
        <p:spPr>
          <a:xfrm>
            <a:off x="430380" y="3793058"/>
            <a:ext cx="1371989" cy="1372925"/>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ext Placeholder 5">
            <a:extLst>
              <a:ext uri="{FF2B5EF4-FFF2-40B4-BE49-F238E27FC236}">
                <a16:creationId xmlns:a16="http://schemas.microsoft.com/office/drawing/2014/main" id="{021848A0-FE8C-8C45-A267-AFBB49A23D92}"/>
              </a:ext>
            </a:extLst>
          </p:cNvPr>
          <p:cNvSpPr txBox="1">
            <a:spLocks/>
          </p:cNvSpPr>
          <p:nvPr/>
        </p:nvSpPr>
        <p:spPr>
          <a:xfrm>
            <a:off x="1944534" y="3874351"/>
            <a:ext cx="2274547" cy="582173"/>
          </a:xfrm>
          <a:prstGeom prst="rect">
            <a:avLst/>
          </a:prstGeom>
        </p:spPr>
        <p:txBody>
          <a:bodyPr>
            <a:normAutofit/>
          </a:bodyPr>
          <a:lstStyle>
            <a:lvl1pPr marL="0" indent="-228600" algn="l" defTabSz="914400" rtl="0" eaLnBrk="1" latinLnBrk="0" hangingPunct="1">
              <a:lnSpc>
                <a:spcPct val="90000"/>
              </a:lnSpc>
              <a:spcBef>
                <a:spcPts val="1000"/>
              </a:spcBef>
              <a:buFont typeface="Arial" panose="020B0604020202020204" pitchFamily="34" charset="0"/>
              <a:buNone/>
              <a:defRPr sz="1800" kern="1200">
                <a:solidFill>
                  <a:srgbClr val="5D266D"/>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Raleway" panose="020B0503030101060003" pitchFamily="34" charset="77"/>
              </a:rPr>
              <a:t>ANNA KRUIP</a:t>
            </a:r>
          </a:p>
        </p:txBody>
      </p:sp>
      <p:sp>
        <p:nvSpPr>
          <p:cNvPr id="18" name="Text Placeholder 7">
            <a:extLst>
              <a:ext uri="{FF2B5EF4-FFF2-40B4-BE49-F238E27FC236}">
                <a16:creationId xmlns:a16="http://schemas.microsoft.com/office/drawing/2014/main" id="{36B26B4F-1968-1644-BA14-309869887FA7}"/>
              </a:ext>
            </a:extLst>
          </p:cNvPr>
          <p:cNvSpPr txBox="1">
            <a:spLocks/>
          </p:cNvSpPr>
          <p:nvPr/>
        </p:nvSpPr>
        <p:spPr>
          <a:xfrm>
            <a:off x="1944534" y="4458779"/>
            <a:ext cx="2274547" cy="2411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None/>
              <a:defRPr sz="1200" b="1"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Neue Haas Unica W1G Medium" panose="020B0504030206020203" pitchFamily="34" charset="0"/>
              </a:rPr>
              <a:t>Manager</a:t>
            </a:r>
            <a:endParaRPr lang="en-GB" b="0" dirty="0">
              <a:latin typeface="Neue Haas Unica W1G Medium" panose="020B0504030206020203" pitchFamily="34" charset="0"/>
            </a:endParaRPr>
          </a:p>
        </p:txBody>
      </p:sp>
      <p:sp>
        <p:nvSpPr>
          <p:cNvPr id="19" name="Text Placeholder 9">
            <a:extLst>
              <a:ext uri="{FF2B5EF4-FFF2-40B4-BE49-F238E27FC236}">
                <a16:creationId xmlns:a16="http://schemas.microsoft.com/office/drawing/2014/main" id="{8E51ACD4-DA3C-AB4B-ADE7-453EF2BA3F7D}"/>
              </a:ext>
            </a:extLst>
          </p:cNvPr>
          <p:cNvSpPr txBox="1">
            <a:spLocks/>
          </p:cNvSpPr>
          <p:nvPr/>
        </p:nvSpPr>
        <p:spPr>
          <a:xfrm>
            <a:off x="1944816" y="4702021"/>
            <a:ext cx="2274265" cy="269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200"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Neue Haas Unica W1G Light" panose="020B0404030206020203" pitchFamily="34" charset="0"/>
              </a:rPr>
              <a:t>UN Global Compact</a:t>
            </a:r>
            <a:endParaRPr lang="en-GB" dirty="0">
              <a:latin typeface="Neue Haas Unica W1G Light" panose="020B0404030206020203" pitchFamily="34" charset="0"/>
            </a:endParaRPr>
          </a:p>
        </p:txBody>
      </p:sp>
      <p:pic>
        <p:nvPicPr>
          <p:cNvPr id="20" name="Picture 19" descr="Shape, circle&#10;&#10;Description automatically generated">
            <a:extLst>
              <a:ext uri="{FF2B5EF4-FFF2-40B4-BE49-F238E27FC236}">
                <a16:creationId xmlns:a16="http://schemas.microsoft.com/office/drawing/2014/main" id="{9F5373F2-0A06-664E-9C65-66429E6E2D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03140" y="1777342"/>
            <a:ext cx="1552183" cy="1552183"/>
          </a:xfrm>
          <a:prstGeom prst="rect">
            <a:avLst/>
          </a:prstGeom>
        </p:spPr>
      </p:pic>
      <p:sp>
        <p:nvSpPr>
          <p:cNvPr id="21" name="Oval 20">
            <a:extLst>
              <a:ext uri="{FF2B5EF4-FFF2-40B4-BE49-F238E27FC236}">
                <a16:creationId xmlns:a16="http://schemas.microsoft.com/office/drawing/2014/main" id="{B81AF47D-E4C9-B449-9A72-CF692263C2A4}"/>
              </a:ext>
            </a:extLst>
          </p:cNvPr>
          <p:cNvSpPr/>
          <p:nvPr/>
        </p:nvSpPr>
        <p:spPr>
          <a:xfrm>
            <a:off x="4393237" y="1866971"/>
            <a:ext cx="1371989" cy="1372925"/>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Text Placeholder 5">
            <a:extLst>
              <a:ext uri="{FF2B5EF4-FFF2-40B4-BE49-F238E27FC236}">
                <a16:creationId xmlns:a16="http://schemas.microsoft.com/office/drawing/2014/main" id="{1BFB8BA9-A653-1E4B-8C69-740FD4A3176F}"/>
              </a:ext>
            </a:extLst>
          </p:cNvPr>
          <p:cNvSpPr txBox="1">
            <a:spLocks/>
          </p:cNvSpPr>
          <p:nvPr/>
        </p:nvSpPr>
        <p:spPr>
          <a:xfrm>
            <a:off x="5907391" y="1948264"/>
            <a:ext cx="2274547" cy="582173"/>
          </a:xfrm>
          <a:prstGeom prst="rect">
            <a:avLst/>
          </a:prstGeom>
        </p:spPr>
        <p:txBody>
          <a:bodyPr>
            <a:normAutofit/>
          </a:bodyPr>
          <a:lstStyle>
            <a:lvl1pPr marL="0" indent="-228600" algn="l" defTabSz="914400" rtl="0" eaLnBrk="1" latinLnBrk="0" hangingPunct="1">
              <a:lnSpc>
                <a:spcPct val="90000"/>
              </a:lnSpc>
              <a:spcBef>
                <a:spcPts val="1000"/>
              </a:spcBef>
              <a:buFont typeface="Arial" panose="020B0604020202020204" pitchFamily="34" charset="0"/>
              <a:buNone/>
              <a:defRPr sz="1800" kern="1200">
                <a:solidFill>
                  <a:srgbClr val="5D266D"/>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Raleway" panose="020B0503030101060003" pitchFamily="34" charset="77"/>
              </a:rPr>
              <a:t>ANDRES CHANG</a:t>
            </a:r>
          </a:p>
        </p:txBody>
      </p:sp>
      <p:sp>
        <p:nvSpPr>
          <p:cNvPr id="23" name="Text Placeholder 7">
            <a:extLst>
              <a:ext uri="{FF2B5EF4-FFF2-40B4-BE49-F238E27FC236}">
                <a16:creationId xmlns:a16="http://schemas.microsoft.com/office/drawing/2014/main" id="{F0214584-46EF-2149-8426-D48D2AC149A1}"/>
              </a:ext>
            </a:extLst>
          </p:cNvPr>
          <p:cNvSpPr txBox="1">
            <a:spLocks/>
          </p:cNvSpPr>
          <p:nvPr/>
        </p:nvSpPr>
        <p:spPr>
          <a:xfrm>
            <a:off x="5907391" y="2532692"/>
            <a:ext cx="2274547" cy="2411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None/>
              <a:defRPr sz="1200" b="1"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Neue Haas Unica W1G Medium" panose="020B0504030206020203" pitchFamily="34" charset="0"/>
              </a:rPr>
              <a:t>Research Analyst</a:t>
            </a:r>
            <a:endParaRPr lang="en-GB" b="0" dirty="0">
              <a:latin typeface="Neue Haas Unica W1G Medium" panose="020B0504030206020203" pitchFamily="34" charset="0"/>
            </a:endParaRPr>
          </a:p>
        </p:txBody>
      </p:sp>
      <p:sp>
        <p:nvSpPr>
          <p:cNvPr id="24" name="Text Placeholder 9">
            <a:extLst>
              <a:ext uri="{FF2B5EF4-FFF2-40B4-BE49-F238E27FC236}">
                <a16:creationId xmlns:a16="http://schemas.microsoft.com/office/drawing/2014/main" id="{CBCC7AD3-CCBF-BA4D-8ADB-A25C49174F0C}"/>
              </a:ext>
            </a:extLst>
          </p:cNvPr>
          <p:cNvSpPr txBox="1">
            <a:spLocks/>
          </p:cNvSpPr>
          <p:nvPr/>
        </p:nvSpPr>
        <p:spPr>
          <a:xfrm>
            <a:off x="5907673" y="2775934"/>
            <a:ext cx="2274265" cy="269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200"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Neue Haas Unica W1G Light" panose="020B0404030206020203" pitchFamily="34" charset="0"/>
              </a:rPr>
              <a:t>CDP</a:t>
            </a:r>
            <a:endParaRPr lang="en-GB" dirty="0">
              <a:latin typeface="Neue Haas Unica W1G Light" panose="020B0404030206020203" pitchFamily="34" charset="0"/>
            </a:endParaRPr>
          </a:p>
        </p:txBody>
      </p:sp>
      <p:pic>
        <p:nvPicPr>
          <p:cNvPr id="30" name="Picture 29" descr="Shape, circle&#10;&#10;Description automatically generated">
            <a:extLst>
              <a:ext uri="{FF2B5EF4-FFF2-40B4-BE49-F238E27FC236}">
                <a16:creationId xmlns:a16="http://schemas.microsoft.com/office/drawing/2014/main" id="{945AD1A9-32C7-A74E-A30C-9A6D1CCA24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4705" y="1777342"/>
            <a:ext cx="1552183" cy="1552183"/>
          </a:xfrm>
          <a:prstGeom prst="rect">
            <a:avLst/>
          </a:prstGeom>
        </p:spPr>
      </p:pic>
      <p:sp>
        <p:nvSpPr>
          <p:cNvPr id="31" name="Oval 30">
            <a:extLst>
              <a:ext uri="{FF2B5EF4-FFF2-40B4-BE49-F238E27FC236}">
                <a16:creationId xmlns:a16="http://schemas.microsoft.com/office/drawing/2014/main" id="{A4527820-143C-CF47-81CC-AF838E3E4D4F}"/>
              </a:ext>
            </a:extLst>
          </p:cNvPr>
          <p:cNvSpPr/>
          <p:nvPr/>
        </p:nvSpPr>
        <p:spPr>
          <a:xfrm>
            <a:off x="8144802" y="1866971"/>
            <a:ext cx="1371989" cy="1372925"/>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Text Placeholder 5">
            <a:extLst>
              <a:ext uri="{FF2B5EF4-FFF2-40B4-BE49-F238E27FC236}">
                <a16:creationId xmlns:a16="http://schemas.microsoft.com/office/drawing/2014/main" id="{C45C8B21-7A78-964F-9C5C-CDAF6F63EA25}"/>
              </a:ext>
            </a:extLst>
          </p:cNvPr>
          <p:cNvSpPr txBox="1">
            <a:spLocks/>
          </p:cNvSpPr>
          <p:nvPr/>
        </p:nvSpPr>
        <p:spPr>
          <a:xfrm>
            <a:off x="9658956" y="1948264"/>
            <a:ext cx="2274547" cy="582173"/>
          </a:xfrm>
          <a:prstGeom prst="rect">
            <a:avLst/>
          </a:prstGeom>
        </p:spPr>
        <p:txBody>
          <a:bodyPr>
            <a:normAutofit/>
          </a:bodyPr>
          <a:lstStyle>
            <a:lvl1pPr marL="0" indent="-228600" algn="l" defTabSz="914400" rtl="0" eaLnBrk="1" latinLnBrk="0" hangingPunct="1">
              <a:lnSpc>
                <a:spcPct val="90000"/>
              </a:lnSpc>
              <a:spcBef>
                <a:spcPts val="1000"/>
              </a:spcBef>
              <a:buFont typeface="Arial" panose="020B0604020202020204" pitchFamily="34" charset="0"/>
              <a:buNone/>
              <a:defRPr sz="1800" kern="1200">
                <a:solidFill>
                  <a:srgbClr val="5D266D"/>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Raleway" panose="020B0503030101060003" pitchFamily="34" charset="77"/>
              </a:rPr>
              <a:t>NATE ADEN</a:t>
            </a:r>
          </a:p>
        </p:txBody>
      </p:sp>
      <p:sp>
        <p:nvSpPr>
          <p:cNvPr id="33" name="Text Placeholder 7">
            <a:extLst>
              <a:ext uri="{FF2B5EF4-FFF2-40B4-BE49-F238E27FC236}">
                <a16:creationId xmlns:a16="http://schemas.microsoft.com/office/drawing/2014/main" id="{80BE1C5E-420D-094F-8AAA-27FEFDC18C41}"/>
              </a:ext>
            </a:extLst>
          </p:cNvPr>
          <p:cNvSpPr txBox="1">
            <a:spLocks/>
          </p:cNvSpPr>
          <p:nvPr/>
        </p:nvSpPr>
        <p:spPr>
          <a:xfrm>
            <a:off x="9658956" y="2532692"/>
            <a:ext cx="2274547" cy="2411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None/>
              <a:defRPr sz="1200" b="1"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Neue Haas Unica W1G Medium" panose="020B0504030206020203" pitchFamily="34" charset="0"/>
              </a:rPr>
              <a:t>Senior Associate</a:t>
            </a:r>
            <a:endParaRPr lang="en-GB" b="0" dirty="0">
              <a:latin typeface="Neue Haas Unica W1G Medium" panose="020B0504030206020203" pitchFamily="34" charset="0"/>
            </a:endParaRPr>
          </a:p>
        </p:txBody>
      </p:sp>
      <p:sp>
        <p:nvSpPr>
          <p:cNvPr id="34" name="Text Placeholder 9">
            <a:extLst>
              <a:ext uri="{FF2B5EF4-FFF2-40B4-BE49-F238E27FC236}">
                <a16:creationId xmlns:a16="http://schemas.microsoft.com/office/drawing/2014/main" id="{94C1CD2D-A8AD-2B4D-8A91-4B1AED6B105E}"/>
              </a:ext>
            </a:extLst>
          </p:cNvPr>
          <p:cNvSpPr txBox="1">
            <a:spLocks/>
          </p:cNvSpPr>
          <p:nvPr/>
        </p:nvSpPr>
        <p:spPr>
          <a:xfrm>
            <a:off x="9659238" y="2775934"/>
            <a:ext cx="2274265" cy="269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200"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Neue Haas Unica W1G Light" panose="020B0404030206020203" pitchFamily="34" charset="0"/>
              </a:rPr>
              <a:t>WRI</a:t>
            </a:r>
            <a:endParaRPr lang="en-GB" dirty="0">
              <a:latin typeface="Neue Haas Unica W1G Light" panose="020B0404030206020203" pitchFamily="34" charset="0"/>
            </a:endParaRPr>
          </a:p>
        </p:txBody>
      </p:sp>
      <p:sp>
        <p:nvSpPr>
          <p:cNvPr id="35" name="Text Placeholder 5">
            <a:extLst>
              <a:ext uri="{FF2B5EF4-FFF2-40B4-BE49-F238E27FC236}">
                <a16:creationId xmlns:a16="http://schemas.microsoft.com/office/drawing/2014/main" id="{C96915BF-1AA6-FE4C-B5D6-DBD6546F1CDC}"/>
              </a:ext>
            </a:extLst>
          </p:cNvPr>
          <p:cNvSpPr txBox="1">
            <a:spLocks/>
          </p:cNvSpPr>
          <p:nvPr/>
        </p:nvSpPr>
        <p:spPr>
          <a:xfrm>
            <a:off x="340283" y="750007"/>
            <a:ext cx="9512844" cy="435161"/>
          </a:xfrm>
          <a:prstGeom prst="rect">
            <a:avLst/>
          </a:prstGeom>
        </p:spPr>
        <p:txBody>
          <a:bodyPr>
            <a:noAutofit/>
          </a:bodyPr>
          <a:lstStyle>
            <a:lvl1pPr marL="0" indent="-228600" algn="l" defTabSz="914400" rtl="0" eaLnBrk="1" latinLnBrk="0" hangingPunct="1">
              <a:lnSpc>
                <a:spcPct val="90000"/>
              </a:lnSpc>
              <a:spcBef>
                <a:spcPts val="1000"/>
              </a:spcBef>
              <a:buFont typeface="Arial" panose="020B0604020202020204" pitchFamily="34" charset="0"/>
              <a:buNone/>
              <a:defRPr sz="1900"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latin typeface="Raleway" panose="020B0503030101060003" pitchFamily="34" charset="77"/>
              </a:rPr>
              <a:t>Defining a Global Net-Zero Standard: Public Consultation on the SBTi Net-Zero Criteria</a:t>
            </a:r>
          </a:p>
        </p:txBody>
      </p:sp>
    </p:spTree>
    <p:extLst>
      <p:ext uri="{BB962C8B-B14F-4D97-AF65-F5344CB8AC3E}">
        <p14:creationId xmlns:p14="http://schemas.microsoft.com/office/powerpoint/2010/main" val="34255869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sp>
        <p:nvSpPr>
          <p:cNvPr id="668" name="Google Shape;668;p28"/>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PUBLIC CONSULTATION</a:t>
            </a:r>
            <a:endParaRPr/>
          </a:p>
        </p:txBody>
      </p:sp>
      <p:sp>
        <p:nvSpPr>
          <p:cNvPr id="669" name="Google Shape;669;p28"/>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Key questions for consultation</a:t>
            </a:r>
            <a:endParaRPr/>
          </a:p>
        </p:txBody>
      </p:sp>
      <p:grpSp>
        <p:nvGrpSpPr>
          <p:cNvPr id="670" name="Google Shape;670;p28"/>
          <p:cNvGrpSpPr/>
          <p:nvPr/>
        </p:nvGrpSpPr>
        <p:grpSpPr>
          <a:xfrm>
            <a:off x="339725" y="1536643"/>
            <a:ext cx="6683511" cy="4775258"/>
            <a:chOff x="670687" y="1443810"/>
            <a:chExt cx="6683511" cy="4775258"/>
          </a:xfrm>
        </p:grpSpPr>
        <p:sp>
          <p:nvSpPr>
            <p:cNvPr id="671" name="Google Shape;671;p28"/>
            <p:cNvSpPr/>
            <p:nvPr/>
          </p:nvSpPr>
          <p:spPr>
            <a:xfrm rot="10800000" flipH="1">
              <a:off x="1460884" y="4096845"/>
              <a:ext cx="4718985" cy="2122222"/>
            </a:xfrm>
            <a:custGeom>
              <a:avLst/>
              <a:gdLst/>
              <a:ahLst/>
              <a:cxnLst/>
              <a:rect l="l" t="t" r="r" b="b"/>
              <a:pathLst>
                <a:path w="5046579" h="4332534" extrusionOk="0">
                  <a:moveTo>
                    <a:pt x="19253" y="4294392"/>
                  </a:moveTo>
                  <a:cubicBezTo>
                    <a:pt x="9627" y="2336256"/>
                    <a:pt x="3026" y="865585"/>
                    <a:pt x="2" y="246129"/>
                  </a:cubicBezTo>
                  <a:cubicBezTo>
                    <a:pt x="-851" y="71338"/>
                    <a:pt x="459991" y="-221551"/>
                    <a:pt x="988857" y="275967"/>
                  </a:cubicBezTo>
                  <a:cubicBezTo>
                    <a:pt x="1517723" y="773485"/>
                    <a:pt x="2534237" y="2476229"/>
                    <a:pt x="3173199" y="3231238"/>
                  </a:cubicBezTo>
                  <a:cubicBezTo>
                    <a:pt x="3435161" y="3525526"/>
                    <a:pt x="3360318" y="3554586"/>
                    <a:pt x="5043309" y="3658216"/>
                  </a:cubicBezTo>
                  <a:cubicBezTo>
                    <a:pt x="5054549" y="4228160"/>
                    <a:pt x="5033620" y="4344520"/>
                    <a:pt x="5028471" y="4331603"/>
                  </a:cubicBezTo>
                  <a:lnTo>
                    <a:pt x="19253" y="4294392"/>
                  </a:lnTo>
                  <a:close/>
                </a:path>
              </a:pathLst>
            </a:cu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672" name="Google Shape;672;p28"/>
            <p:cNvGrpSpPr/>
            <p:nvPr/>
          </p:nvGrpSpPr>
          <p:grpSpPr>
            <a:xfrm>
              <a:off x="1171076" y="1443810"/>
              <a:ext cx="6183122" cy="2991339"/>
              <a:chOff x="1035433" y="1836788"/>
              <a:chExt cx="6183122" cy="2991339"/>
            </a:xfrm>
          </p:grpSpPr>
          <p:sp>
            <p:nvSpPr>
              <p:cNvPr id="673" name="Google Shape;673;p28"/>
              <p:cNvSpPr/>
              <p:nvPr/>
            </p:nvSpPr>
            <p:spPr>
              <a:xfrm>
                <a:off x="1693007" y="2572252"/>
                <a:ext cx="209722" cy="1917572"/>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74" name="Google Shape;674;p28"/>
              <p:cNvSpPr/>
              <p:nvPr/>
            </p:nvSpPr>
            <p:spPr>
              <a:xfrm>
                <a:off x="4654533" y="4247193"/>
                <a:ext cx="209722" cy="242631"/>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675" name="Google Shape;675;p28"/>
              <p:cNvCxnSpPr/>
              <p:nvPr/>
            </p:nvCxnSpPr>
            <p:spPr>
              <a:xfrm rot="10800000">
                <a:off x="1347602" y="1940644"/>
                <a:ext cx="0" cy="2579752"/>
              </a:xfrm>
              <a:prstGeom prst="straightConnector1">
                <a:avLst/>
              </a:prstGeom>
              <a:noFill/>
              <a:ln w="38100" cap="flat" cmpd="sng">
                <a:solidFill>
                  <a:srgbClr val="BFBFBF"/>
                </a:solidFill>
                <a:prstDash val="solid"/>
                <a:miter lim="800000"/>
                <a:headEnd type="none" w="sm" len="sm"/>
                <a:tailEnd type="triangle" w="med" len="med"/>
              </a:ln>
            </p:spPr>
          </p:cxnSp>
          <p:cxnSp>
            <p:nvCxnSpPr>
              <p:cNvPr id="676" name="Google Shape;676;p28"/>
              <p:cNvCxnSpPr/>
              <p:nvPr/>
            </p:nvCxnSpPr>
            <p:spPr>
              <a:xfrm>
                <a:off x="1338272" y="4511073"/>
                <a:ext cx="4320000" cy="0"/>
              </a:xfrm>
              <a:prstGeom prst="straightConnector1">
                <a:avLst/>
              </a:prstGeom>
              <a:noFill/>
              <a:ln w="38100" cap="flat" cmpd="sng">
                <a:solidFill>
                  <a:srgbClr val="BFBFBF"/>
                </a:solidFill>
                <a:prstDash val="solid"/>
                <a:miter lim="800000"/>
                <a:headEnd type="none" w="sm" len="sm"/>
                <a:tailEnd type="triangle" w="med" len="med"/>
              </a:ln>
            </p:spPr>
          </p:cxnSp>
          <p:sp>
            <p:nvSpPr>
              <p:cNvPr id="677" name="Google Shape;677;p28"/>
              <p:cNvSpPr/>
              <p:nvPr/>
            </p:nvSpPr>
            <p:spPr>
              <a:xfrm>
                <a:off x="4654533" y="4531414"/>
                <a:ext cx="209722" cy="296712"/>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78" name="Google Shape;678;p28"/>
              <p:cNvSpPr/>
              <p:nvPr/>
            </p:nvSpPr>
            <p:spPr>
              <a:xfrm>
                <a:off x="6141874" y="4136577"/>
                <a:ext cx="1076681" cy="48735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1" i="0" u="none" strike="noStrike" cap="none">
                    <a:solidFill>
                      <a:srgbClr val="385623"/>
                    </a:solidFill>
                    <a:latin typeface="Arial"/>
                    <a:ea typeface="Arial"/>
                    <a:cs typeface="Arial"/>
                    <a:sym typeface="Arial"/>
                  </a:rPr>
                  <a:t>1.5°C-aligned mitigation pathway</a:t>
                </a:r>
                <a:endParaRPr sz="1400" b="0" i="0" u="none" strike="noStrike" cap="none">
                  <a:solidFill>
                    <a:srgbClr val="000000"/>
                  </a:solidFill>
                  <a:latin typeface="Arial"/>
                  <a:ea typeface="Arial"/>
                  <a:cs typeface="Arial"/>
                  <a:sym typeface="Arial"/>
                </a:endParaRPr>
              </a:p>
            </p:txBody>
          </p:sp>
          <p:sp>
            <p:nvSpPr>
              <p:cNvPr id="679" name="Google Shape;679;p28"/>
              <p:cNvSpPr txBox="1"/>
              <p:nvPr/>
            </p:nvSpPr>
            <p:spPr>
              <a:xfrm rot="-5400000">
                <a:off x="329441" y="2542779"/>
                <a:ext cx="1688982"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b="1" i="0" u="none" strike="noStrike" cap="none">
                    <a:solidFill>
                      <a:srgbClr val="222A35"/>
                    </a:solidFill>
                    <a:latin typeface="Arial"/>
                    <a:ea typeface="Arial"/>
                    <a:cs typeface="Arial"/>
                    <a:sym typeface="Arial"/>
                  </a:rPr>
                  <a:t>Emissions (tCO2e)</a:t>
                </a:r>
                <a:endParaRPr sz="1400" b="0" i="0" u="none" strike="noStrike" cap="none">
                  <a:solidFill>
                    <a:srgbClr val="000000"/>
                  </a:solidFill>
                  <a:latin typeface="Arial"/>
                  <a:ea typeface="Arial"/>
                  <a:cs typeface="Arial"/>
                  <a:sym typeface="Arial"/>
                </a:endParaRPr>
              </a:p>
            </p:txBody>
          </p:sp>
          <p:sp>
            <p:nvSpPr>
              <p:cNvPr id="680" name="Google Shape;680;p28"/>
              <p:cNvSpPr/>
              <p:nvPr/>
            </p:nvSpPr>
            <p:spPr>
              <a:xfrm>
                <a:off x="2114028" y="2680499"/>
                <a:ext cx="209722" cy="1809325"/>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81" name="Google Shape;681;p28"/>
              <p:cNvSpPr/>
              <p:nvPr/>
            </p:nvSpPr>
            <p:spPr>
              <a:xfrm>
                <a:off x="2537446" y="2884832"/>
                <a:ext cx="209722" cy="1604992"/>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82" name="Google Shape;682;p28"/>
              <p:cNvSpPr/>
              <p:nvPr/>
            </p:nvSpPr>
            <p:spPr>
              <a:xfrm>
                <a:off x="2964027" y="3122194"/>
                <a:ext cx="209722" cy="1367630"/>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83" name="Google Shape;683;p28"/>
              <p:cNvSpPr/>
              <p:nvPr/>
            </p:nvSpPr>
            <p:spPr>
              <a:xfrm>
                <a:off x="3387996" y="3468525"/>
                <a:ext cx="209722" cy="1021299"/>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84" name="Google Shape;684;p28"/>
              <p:cNvSpPr/>
              <p:nvPr/>
            </p:nvSpPr>
            <p:spPr>
              <a:xfrm>
                <a:off x="3811414" y="3754330"/>
                <a:ext cx="209722" cy="735493"/>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85" name="Google Shape;685;p28"/>
              <p:cNvSpPr/>
              <p:nvPr/>
            </p:nvSpPr>
            <p:spPr>
              <a:xfrm>
                <a:off x="4234832" y="4026657"/>
                <a:ext cx="209722" cy="463167"/>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86" name="Google Shape;686;p28"/>
              <p:cNvSpPr/>
              <p:nvPr/>
            </p:nvSpPr>
            <p:spPr>
              <a:xfrm>
                <a:off x="4669394" y="4416843"/>
                <a:ext cx="180000" cy="180000"/>
              </a:xfrm>
              <a:prstGeom prst="diamond">
                <a:avLst/>
              </a:prstGeom>
              <a:solidFill>
                <a:srgbClr val="D8E2F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87" name="Google Shape;687;p28"/>
              <p:cNvSpPr/>
              <p:nvPr/>
            </p:nvSpPr>
            <p:spPr>
              <a:xfrm>
                <a:off x="4234832" y="4531414"/>
                <a:ext cx="209722" cy="243556"/>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88" name="Google Shape;688;p28"/>
              <p:cNvSpPr/>
              <p:nvPr/>
            </p:nvSpPr>
            <p:spPr>
              <a:xfrm>
                <a:off x="3809967" y="4531414"/>
                <a:ext cx="212617" cy="197977"/>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89" name="Google Shape;689;p28"/>
              <p:cNvSpPr/>
              <p:nvPr/>
            </p:nvSpPr>
            <p:spPr>
              <a:xfrm>
                <a:off x="3391336" y="4531414"/>
                <a:ext cx="203042" cy="92524"/>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90" name="Google Shape;690;p28"/>
              <p:cNvSpPr/>
              <p:nvPr/>
            </p:nvSpPr>
            <p:spPr>
              <a:xfrm>
                <a:off x="2967192" y="4531414"/>
                <a:ext cx="203393" cy="45719"/>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91" name="Google Shape;691;p28"/>
              <p:cNvSpPr/>
              <p:nvPr/>
            </p:nvSpPr>
            <p:spPr>
              <a:xfrm>
                <a:off x="1324184" y="2524337"/>
                <a:ext cx="4771816" cy="1809325"/>
              </a:xfrm>
              <a:custGeom>
                <a:avLst/>
                <a:gdLst/>
                <a:ahLst/>
                <a:cxnLst/>
                <a:rect l="l" t="t" r="r" b="b"/>
                <a:pathLst>
                  <a:path w="5103076" h="3693751" extrusionOk="0">
                    <a:moveTo>
                      <a:pt x="0" y="294725"/>
                    </a:moveTo>
                    <a:cubicBezTo>
                      <a:pt x="229998" y="-10774"/>
                      <a:pt x="509796" y="-183838"/>
                      <a:pt x="1048624" y="311503"/>
                    </a:cubicBezTo>
                    <a:cubicBezTo>
                      <a:pt x="1587452" y="806844"/>
                      <a:pt x="2594004" y="2511765"/>
                      <a:pt x="3232966" y="3266774"/>
                    </a:cubicBezTo>
                    <a:cubicBezTo>
                      <a:pt x="3554193" y="3617629"/>
                      <a:pt x="3420085" y="3590121"/>
                      <a:pt x="5103076" y="3693751"/>
                    </a:cubicBezTo>
                  </a:path>
                </a:pathLst>
              </a:custGeom>
              <a:noFill/>
              <a:ln w="57150" cap="flat" cmpd="sng">
                <a:solidFill>
                  <a:srgbClr val="385623"/>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692" name="Google Shape;692;p28"/>
            <p:cNvSpPr/>
            <p:nvPr/>
          </p:nvSpPr>
          <p:spPr>
            <a:xfrm flipH="1">
              <a:off x="670687" y="4913500"/>
              <a:ext cx="2002383" cy="467663"/>
            </a:xfrm>
            <a:prstGeom prst="roundRect">
              <a:avLst>
                <a:gd name="adj" fmla="val 16667"/>
              </a:avLst>
            </a:prstGeom>
            <a:solidFill>
              <a:srgbClr val="009999"/>
            </a:solidFill>
            <a:ln w="38100" cap="flat" cmpd="sng">
              <a:solidFill>
                <a:srgbClr val="0099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a:solidFill>
                    <a:schemeClr val="lt1"/>
                  </a:solidFill>
                  <a:latin typeface="Arial"/>
                  <a:ea typeface="Arial"/>
                  <a:cs typeface="Arial"/>
                  <a:sym typeface="Arial"/>
                </a:rPr>
                <a:t>3. Optional compensation</a:t>
              </a:r>
              <a:endParaRPr sz="1400" b="0" i="0" u="none" strike="noStrike" cap="none">
                <a:solidFill>
                  <a:srgbClr val="000000"/>
                </a:solidFill>
                <a:latin typeface="Arial"/>
                <a:ea typeface="Arial"/>
                <a:cs typeface="Arial"/>
                <a:sym typeface="Arial"/>
              </a:endParaRPr>
            </a:p>
          </p:txBody>
        </p:sp>
        <p:sp>
          <p:nvSpPr>
            <p:cNvPr id="693" name="Google Shape;693;p28"/>
            <p:cNvSpPr/>
            <p:nvPr/>
          </p:nvSpPr>
          <p:spPr>
            <a:xfrm flipH="1">
              <a:off x="3576143" y="2407393"/>
              <a:ext cx="1115331" cy="467663"/>
            </a:xfrm>
            <a:prstGeom prst="roundRect">
              <a:avLst>
                <a:gd name="adj" fmla="val 16667"/>
              </a:avLst>
            </a:prstGeom>
            <a:solidFill>
              <a:srgbClr val="009999"/>
            </a:solidFill>
            <a:ln w="38100" cap="flat" cmpd="sng">
              <a:solidFill>
                <a:srgbClr val="0099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a:solidFill>
                    <a:schemeClr val="lt1"/>
                  </a:solidFill>
                  <a:latin typeface="Arial"/>
                  <a:ea typeface="Arial"/>
                  <a:cs typeface="Arial"/>
                  <a:sym typeface="Arial"/>
                </a:rPr>
                <a:t>1. Interim SBT</a:t>
              </a:r>
              <a:endParaRPr sz="1400" b="0" i="0" u="none" strike="noStrike" cap="none">
                <a:solidFill>
                  <a:srgbClr val="000000"/>
                </a:solidFill>
                <a:latin typeface="Arial"/>
                <a:ea typeface="Arial"/>
                <a:cs typeface="Arial"/>
                <a:sym typeface="Arial"/>
              </a:endParaRPr>
            </a:p>
          </p:txBody>
        </p:sp>
        <p:sp>
          <p:nvSpPr>
            <p:cNvPr id="694" name="Google Shape;694;p28"/>
            <p:cNvSpPr/>
            <p:nvPr/>
          </p:nvSpPr>
          <p:spPr>
            <a:xfrm>
              <a:off x="3539122" y="3004692"/>
              <a:ext cx="180000" cy="180000"/>
            </a:xfrm>
            <a:prstGeom prst="diamond">
              <a:avLst/>
            </a:prstGeom>
            <a:solidFill>
              <a:srgbClr val="5481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baseline="-25000">
                <a:solidFill>
                  <a:schemeClr val="lt1"/>
                </a:solidFill>
                <a:latin typeface="Calibri"/>
                <a:ea typeface="Calibri"/>
                <a:cs typeface="Calibri"/>
                <a:sym typeface="Calibri"/>
              </a:endParaRPr>
            </a:p>
          </p:txBody>
        </p:sp>
        <p:sp>
          <p:nvSpPr>
            <p:cNvPr id="695" name="Google Shape;695;p28"/>
            <p:cNvSpPr/>
            <p:nvPr/>
          </p:nvSpPr>
          <p:spPr>
            <a:xfrm flipH="1">
              <a:off x="4819470" y="3222792"/>
              <a:ext cx="1115331" cy="467663"/>
            </a:xfrm>
            <a:prstGeom prst="roundRect">
              <a:avLst>
                <a:gd name="adj" fmla="val 16667"/>
              </a:avLst>
            </a:prstGeom>
            <a:solidFill>
              <a:srgbClr val="009999"/>
            </a:solidFill>
            <a:ln w="38100" cap="flat" cmpd="sng">
              <a:solidFill>
                <a:srgbClr val="0099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a:solidFill>
                    <a:schemeClr val="lt1"/>
                  </a:solidFill>
                  <a:latin typeface="Arial"/>
                  <a:ea typeface="Arial"/>
                  <a:cs typeface="Arial"/>
                  <a:sym typeface="Arial"/>
                </a:rPr>
                <a:t>2. Net-zero target</a:t>
              </a:r>
              <a:endParaRPr sz="1400" b="0" i="0" u="none" strike="noStrike" cap="none">
                <a:solidFill>
                  <a:srgbClr val="000000"/>
                </a:solidFill>
                <a:latin typeface="Arial"/>
                <a:ea typeface="Arial"/>
                <a:cs typeface="Arial"/>
                <a:sym typeface="Arial"/>
              </a:endParaRPr>
            </a:p>
          </p:txBody>
        </p:sp>
        <p:sp>
          <p:nvSpPr>
            <p:cNvPr id="696" name="Google Shape;696;p28"/>
            <p:cNvSpPr/>
            <p:nvPr/>
          </p:nvSpPr>
          <p:spPr>
            <a:xfrm>
              <a:off x="5239975" y="5228699"/>
              <a:ext cx="274320" cy="274320"/>
            </a:xfrm>
            <a:prstGeom prst="ellipse">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97" name="Google Shape;697;p28"/>
            <p:cNvSpPr/>
            <p:nvPr/>
          </p:nvSpPr>
          <p:spPr>
            <a:xfrm>
              <a:off x="5567772" y="5159735"/>
              <a:ext cx="1628993" cy="41224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rgbClr val="3F3F3F"/>
                  </a:solidFill>
                  <a:latin typeface="Arial"/>
                  <a:ea typeface="Arial"/>
                  <a:cs typeface="Arial"/>
                  <a:sym typeface="Arial"/>
                </a:rPr>
                <a:t>Carbon removals</a:t>
              </a:r>
              <a:endParaRPr sz="1400" b="0" i="0" u="none" strike="noStrike" cap="none">
                <a:solidFill>
                  <a:srgbClr val="000000"/>
                </a:solidFill>
                <a:latin typeface="Arial"/>
                <a:ea typeface="Arial"/>
                <a:cs typeface="Arial"/>
                <a:sym typeface="Arial"/>
              </a:endParaRPr>
            </a:p>
          </p:txBody>
        </p:sp>
        <p:sp>
          <p:nvSpPr>
            <p:cNvPr id="698" name="Google Shape;698;p28"/>
            <p:cNvSpPr/>
            <p:nvPr/>
          </p:nvSpPr>
          <p:spPr>
            <a:xfrm>
              <a:off x="5239975" y="4836636"/>
              <a:ext cx="274320" cy="274320"/>
            </a:xfrm>
            <a:prstGeom prst="ellipse">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99" name="Google Shape;699;p28"/>
            <p:cNvSpPr/>
            <p:nvPr/>
          </p:nvSpPr>
          <p:spPr>
            <a:xfrm>
              <a:off x="5567772" y="4767672"/>
              <a:ext cx="1628993" cy="41224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rgbClr val="3F3F3F"/>
                  </a:solidFill>
                  <a:latin typeface="Arial"/>
                  <a:ea typeface="Arial"/>
                  <a:cs typeface="Arial"/>
                  <a:sym typeface="Arial"/>
                </a:rPr>
                <a:t>Gross GHG emissions</a:t>
              </a:r>
              <a:endParaRPr sz="1400" b="0" i="0" u="none" strike="noStrike" cap="none">
                <a:solidFill>
                  <a:srgbClr val="000000"/>
                </a:solidFill>
                <a:latin typeface="Arial"/>
                <a:ea typeface="Arial"/>
                <a:cs typeface="Arial"/>
                <a:sym typeface="Arial"/>
              </a:endParaRPr>
            </a:p>
          </p:txBody>
        </p:sp>
        <p:sp>
          <p:nvSpPr>
            <p:cNvPr id="700" name="Google Shape;700;p28"/>
            <p:cNvSpPr/>
            <p:nvPr/>
          </p:nvSpPr>
          <p:spPr>
            <a:xfrm>
              <a:off x="5239975" y="5640946"/>
              <a:ext cx="274320" cy="274320"/>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1" name="Google Shape;701;p28"/>
            <p:cNvSpPr/>
            <p:nvPr/>
          </p:nvSpPr>
          <p:spPr>
            <a:xfrm>
              <a:off x="5567772" y="5571982"/>
              <a:ext cx="1786426" cy="41224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rgbClr val="3F3F3F"/>
                  </a:solidFill>
                  <a:latin typeface="Arial"/>
                  <a:ea typeface="Arial"/>
                  <a:cs typeface="Arial"/>
                  <a:sym typeface="Arial"/>
                </a:rPr>
                <a:t>Compensation activities</a:t>
              </a:r>
              <a:endParaRPr sz="1400" b="0" i="0" u="none" strike="noStrike" cap="none">
                <a:solidFill>
                  <a:srgbClr val="000000"/>
                </a:solidFill>
                <a:latin typeface="Arial"/>
                <a:ea typeface="Arial"/>
                <a:cs typeface="Arial"/>
                <a:sym typeface="Arial"/>
              </a:endParaRPr>
            </a:p>
          </p:txBody>
        </p:sp>
      </p:grpSp>
      <p:sp>
        <p:nvSpPr>
          <p:cNvPr id="702" name="Google Shape;702;p28"/>
          <p:cNvSpPr/>
          <p:nvPr/>
        </p:nvSpPr>
        <p:spPr>
          <a:xfrm>
            <a:off x="7493000" y="1584128"/>
            <a:ext cx="4443148" cy="4492934"/>
          </a:xfrm>
          <a:prstGeom prst="wedgeRectCallout">
            <a:avLst>
              <a:gd name="adj1" fmla="val -92140"/>
              <a:gd name="adj2" fmla="val -9623"/>
            </a:avLst>
          </a:prstGeom>
          <a:solidFill>
            <a:srgbClr val="F2F2F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rgbClr val="323F4F"/>
                </a:solidFill>
                <a:latin typeface="Arial"/>
                <a:ea typeface="Arial"/>
                <a:cs typeface="Arial"/>
                <a:sym typeface="Arial"/>
              </a:rPr>
              <a:t>Emissions abatement in net-zero targets: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323F4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5D266D"/>
                </a:solidFill>
                <a:latin typeface="Arial"/>
                <a:ea typeface="Arial"/>
                <a:cs typeface="Arial"/>
                <a:sym typeface="Arial"/>
              </a:rPr>
              <a:t>Target type</a:t>
            </a:r>
            <a:endParaRPr sz="1800" b="0" i="0" u="none" strike="noStrike" cap="none">
              <a:solidFill>
                <a:srgbClr val="323F4F"/>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800"/>
              <a:buFont typeface="Arial"/>
              <a:buAutoNum type="alphaLcParenR"/>
            </a:pPr>
            <a:r>
              <a:rPr lang="en-GB" sz="1800" b="0" i="0" u="none" strike="noStrike" cap="none">
                <a:solidFill>
                  <a:srgbClr val="323F4F"/>
                </a:solidFill>
                <a:latin typeface="Arial"/>
                <a:ea typeface="Arial"/>
                <a:cs typeface="Arial"/>
                <a:sym typeface="Arial"/>
              </a:rPr>
              <a:t>Absolute emission reduction targets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800"/>
              <a:buFont typeface="Arial"/>
              <a:buAutoNum type="alphaLcParenR"/>
            </a:pPr>
            <a:r>
              <a:rPr lang="en-GB" sz="1800" b="0" i="0" u="none" strike="noStrike" cap="none">
                <a:solidFill>
                  <a:srgbClr val="323F4F"/>
                </a:solidFill>
                <a:latin typeface="Arial"/>
                <a:ea typeface="Arial"/>
                <a:cs typeface="Arial"/>
                <a:sym typeface="Arial"/>
              </a:rPr>
              <a:t>Intensity emission reduction targets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800"/>
              <a:buFont typeface="Arial"/>
              <a:buAutoNum type="alphaLcParenR"/>
            </a:pPr>
            <a:r>
              <a:rPr lang="en-GB" sz="1800" b="0" i="0" u="none" strike="noStrike" cap="none">
                <a:solidFill>
                  <a:srgbClr val="323F4F"/>
                </a:solidFill>
                <a:latin typeface="Arial"/>
                <a:ea typeface="Arial"/>
                <a:cs typeface="Arial"/>
                <a:sym typeface="Arial"/>
              </a:rPr>
              <a:t>Both</a:t>
            </a:r>
            <a:endParaRPr sz="1400" b="0" i="0" u="none" strike="noStrike" cap="none">
              <a:solidFill>
                <a:srgbClr val="000000"/>
              </a:solidFill>
              <a:latin typeface="Arial"/>
              <a:ea typeface="Arial"/>
              <a:cs typeface="Arial"/>
              <a:sym typeface="Arial"/>
            </a:endParaRPr>
          </a:p>
          <a:p>
            <a:pPr marL="342900" marR="0" lvl="0" indent="-228600" algn="l" rtl="0">
              <a:lnSpc>
                <a:spcPct val="100000"/>
              </a:lnSpc>
              <a:spcBef>
                <a:spcPts val="0"/>
              </a:spcBef>
              <a:spcAft>
                <a:spcPts val="0"/>
              </a:spcAft>
              <a:buClr>
                <a:schemeClr val="dk1"/>
              </a:buClr>
              <a:buSzPts val="1800"/>
              <a:buFont typeface="Calibri"/>
              <a:buNone/>
            </a:pPr>
            <a:endParaRPr sz="1800" b="0" i="0" u="none" strike="noStrike" cap="none">
              <a:solidFill>
                <a:srgbClr val="323F4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5D266D"/>
                </a:solidFill>
                <a:latin typeface="Arial"/>
                <a:ea typeface="Arial"/>
                <a:cs typeface="Arial"/>
                <a:sym typeface="Arial"/>
              </a:rPr>
              <a:t>Target boundary (Scope 3)</a:t>
            </a:r>
            <a:endParaRPr sz="1800" b="0" i="0" u="none" strike="noStrike" cap="none">
              <a:solidFill>
                <a:srgbClr val="323F4F"/>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800"/>
              <a:buFont typeface="Calibri"/>
              <a:buAutoNum type="alphaLcParenR"/>
            </a:pPr>
            <a:r>
              <a:rPr lang="en-GB" sz="1800" b="0" i="0" u="none" strike="noStrike" cap="none">
                <a:solidFill>
                  <a:srgbClr val="323F4F"/>
                </a:solidFill>
                <a:latin typeface="Arial"/>
                <a:ea typeface="Arial"/>
                <a:cs typeface="Arial"/>
                <a:sym typeface="Arial"/>
              </a:rPr>
              <a:t>Covering 95% of S3 emissions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800"/>
              <a:buFont typeface="Calibri"/>
              <a:buAutoNum type="alphaLcParenR"/>
            </a:pPr>
            <a:r>
              <a:rPr lang="en-GB" sz="1800" b="0" i="0" u="none" strike="noStrike" cap="none">
                <a:solidFill>
                  <a:srgbClr val="323F4F"/>
                </a:solidFill>
                <a:latin typeface="Arial"/>
                <a:ea typeface="Arial"/>
                <a:cs typeface="Arial"/>
                <a:sym typeface="Arial"/>
              </a:rPr>
              <a:t>Covering 67% of S3 emissions and other relevant categories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800"/>
              <a:buFont typeface="Calibri"/>
              <a:buAutoNum type="alphaLcParenR"/>
            </a:pPr>
            <a:r>
              <a:rPr lang="en-GB" sz="1800" b="0" i="0" u="none" strike="noStrike" cap="none">
                <a:solidFill>
                  <a:srgbClr val="323F4F"/>
                </a:solidFill>
                <a:latin typeface="Arial"/>
                <a:ea typeface="Arial"/>
                <a:cs typeface="Arial"/>
                <a:sym typeface="Arial"/>
              </a:rPr>
              <a:t>Covering 95% S1, S2 and S3 emissions</a:t>
            </a:r>
            <a:endParaRPr sz="1400" b="0" i="0" u="none" strike="noStrike" cap="none">
              <a:solidFill>
                <a:srgbClr val="000000"/>
              </a:solidFill>
              <a:latin typeface="Arial"/>
              <a:ea typeface="Arial"/>
              <a:cs typeface="Arial"/>
              <a:sym typeface="Arial"/>
            </a:endParaRPr>
          </a:p>
          <a:p>
            <a:pPr marL="342900" marR="0" lvl="0" indent="-228600" algn="l" rtl="0">
              <a:lnSpc>
                <a:spcPct val="100000"/>
              </a:lnSpc>
              <a:spcBef>
                <a:spcPts val="0"/>
              </a:spcBef>
              <a:spcAft>
                <a:spcPts val="0"/>
              </a:spcAft>
              <a:buClr>
                <a:schemeClr val="dk1"/>
              </a:buClr>
              <a:buSzPts val="1800"/>
              <a:buFont typeface="Calibri"/>
              <a:buNone/>
            </a:pPr>
            <a:endParaRPr sz="1800" b="0" i="0" u="none" strike="noStrike" cap="none">
              <a:solidFill>
                <a:srgbClr val="323F4F"/>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29"/>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PUBLIC CONSULTATION</a:t>
            </a:r>
            <a:endParaRPr/>
          </a:p>
        </p:txBody>
      </p:sp>
      <p:sp>
        <p:nvSpPr>
          <p:cNvPr id="708" name="Google Shape;708;p29"/>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Key questions for consultation</a:t>
            </a:r>
            <a:endParaRPr/>
          </a:p>
        </p:txBody>
      </p:sp>
      <p:grpSp>
        <p:nvGrpSpPr>
          <p:cNvPr id="709" name="Google Shape;709;p29"/>
          <p:cNvGrpSpPr/>
          <p:nvPr/>
        </p:nvGrpSpPr>
        <p:grpSpPr>
          <a:xfrm>
            <a:off x="339725" y="1536643"/>
            <a:ext cx="6683511" cy="4775258"/>
            <a:chOff x="670687" y="1443810"/>
            <a:chExt cx="6683511" cy="4775258"/>
          </a:xfrm>
        </p:grpSpPr>
        <p:sp>
          <p:nvSpPr>
            <p:cNvPr id="710" name="Google Shape;710;p29"/>
            <p:cNvSpPr/>
            <p:nvPr/>
          </p:nvSpPr>
          <p:spPr>
            <a:xfrm rot="10800000" flipH="1">
              <a:off x="1460884" y="4096845"/>
              <a:ext cx="4718985" cy="2122222"/>
            </a:xfrm>
            <a:custGeom>
              <a:avLst/>
              <a:gdLst/>
              <a:ahLst/>
              <a:cxnLst/>
              <a:rect l="l" t="t" r="r" b="b"/>
              <a:pathLst>
                <a:path w="5046579" h="4332534" extrusionOk="0">
                  <a:moveTo>
                    <a:pt x="19253" y="4294392"/>
                  </a:moveTo>
                  <a:cubicBezTo>
                    <a:pt x="9627" y="2336256"/>
                    <a:pt x="3026" y="865585"/>
                    <a:pt x="2" y="246129"/>
                  </a:cubicBezTo>
                  <a:cubicBezTo>
                    <a:pt x="-851" y="71338"/>
                    <a:pt x="459991" y="-221551"/>
                    <a:pt x="988857" y="275967"/>
                  </a:cubicBezTo>
                  <a:cubicBezTo>
                    <a:pt x="1517723" y="773485"/>
                    <a:pt x="2534237" y="2476229"/>
                    <a:pt x="3173199" y="3231238"/>
                  </a:cubicBezTo>
                  <a:cubicBezTo>
                    <a:pt x="3435161" y="3525526"/>
                    <a:pt x="3360318" y="3554586"/>
                    <a:pt x="5043309" y="3658216"/>
                  </a:cubicBezTo>
                  <a:cubicBezTo>
                    <a:pt x="5054549" y="4228160"/>
                    <a:pt x="5033620" y="4344520"/>
                    <a:pt x="5028471" y="4331603"/>
                  </a:cubicBezTo>
                  <a:lnTo>
                    <a:pt x="19253" y="4294392"/>
                  </a:lnTo>
                  <a:close/>
                </a:path>
              </a:pathLst>
            </a:cu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711" name="Google Shape;711;p29"/>
            <p:cNvGrpSpPr/>
            <p:nvPr/>
          </p:nvGrpSpPr>
          <p:grpSpPr>
            <a:xfrm>
              <a:off x="1171076" y="1443810"/>
              <a:ext cx="6183122" cy="2991339"/>
              <a:chOff x="1035433" y="1836788"/>
              <a:chExt cx="6183122" cy="2991339"/>
            </a:xfrm>
          </p:grpSpPr>
          <p:sp>
            <p:nvSpPr>
              <p:cNvPr id="712" name="Google Shape;712;p29"/>
              <p:cNvSpPr/>
              <p:nvPr/>
            </p:nvSpPr>
            <p:spPr>
              <a:xfrm>
                <a:off x="1693007" y="2572252"/>
                <a:ext cx="209722" cy="1917572"/>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13" name="Google Shape;713;p29"/>
              <p:cNvSpPr/>
              <p:nvPr/>
            </p:nvSpPr>
            <p:spPr>
              <a:xfrm>
                <a:off x="4654533" y="4247193"/>
                <a:ext cx="209722" cy="242631"/>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714" name="Google Shape;714;p29"/>
              <p:cNvCxnSpPr/>
              <p:nvPr/>
            </p:nvCxnSpPr>
            <p:spPr>
              <a:xfrm rot="10800000">
                <a:off x="1347602" y="1940644"/>
                <a:ext cx="0" cy="2579752"/>
              </a:xfrm>
              <a:prstGeom prst="straightConnector1">
                <a:avLst/>
              </a:prstGeom>
              <a:noFill/>
              <a:ln w="38100" cap="flat" cmpd="sng">
                <a:solidFill>
                  <a:srgbClr val="BFBFBF"/>
                </a:solidFill>
                <a:prstDash val="solid"/>
                <a:miter lim="800000"/>
                <a:headEnd type="none" w="sm" len="sm"/>
                <a:tailEnd type="triangle" w="med" len="med"/>
              </a:ln>
            </p:spPr>
          </p:cxnSp>
          <p:cxnSp>
            <p:nvCxnSpPr>
              <p:cNvPr id="715" name="Google Shape;715;p29"/>
              <p:cNvCxnSpPr/>
              <p:nvPr/>
            </p:nvCxnSpPr>
            <p:spPr>
              <a:xfrm>
                <a:off x="1338272" y="4511073"/>
                <a:ext cx="4320000" cy="0"/>
              </a:xfrm>
              <a:prstGeom prst="straightConnector1">
                <a:avLst/>
              </a:prstGeom>
              <a:noFill/>
              <a:ln w="38100" cap="flat" cmpd="sng">
                <a:solidFill>
                  <a:srgbClr val="BFBFBF"/>
                </a:solidFill>
                <a:prstDash val="solid"/>
                <a:miter lim="800000"/>
                <a:headEnd type="none" w="sm" len="sm"/>
                <a:tailEnd type="triangle" w="med" len="med"/>
              </a:ln>
            </p:spPr>
          </p:cxnSp>
          <p:sp>
            <p:nvSpPr>
              <p:cNvPr id="716" name="Google Shape;716;p29"/>
              <p:cNvSpPr/>
              <p:nvPr/>
            </p:nvSpPr>
            <p:spPr>
              <a:xfrm>
                <a:off x="4654533" y="4531414"/>
                <a:ext cx="209722" cy="296712"/>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17" name="Google Shape;717;p29"/>
              <p:cNvSpPr/>
              <p:nvPr/>
            </p:nvSpPr>
            <p:spPr>
              <a:xfrm>
                <a:off x="6141874" y="4136577"/>
                <a:ext cx="1076681" cy="48735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1" i="0" u="none" strike="noStrike" cap="none">
                    <a:solidFill>
                      <a:srgbClr val="385623"/>
                    </a:solidFill>
                    <a:latin typeface="Arial"/>
                    <a:ea typeface="Arial"/>
                    <a:cs typeface="Arial"/>
                    <a:sym typeface="Arial"/>
                  </a:rPr>
                  <a:t>1.5°C-aligned mitigation pathway</a:t>
                </a:r>
                <a:endParaRPr sz="1400" b="0" i="0" u="none" strike="noStrike" cap="none">
                  <a:solidFill>
                    <a:srgbClr val="000000"/>
                  </a:solidFill>
                  <a:latin typeface="Arial"/>
                  <a:ea typeface="Arial"/>
                  <a:cs typeface="Arial"/>
                  <a:sym typeface="Arial"/>
                </a:endParaRPr>
              </a:p>
            </p:txBody>
          </p:sp>
          <p:sp>
            <p:nvSpPr>
              <p:cNvPr id="718" name="Google Shape;718;p29"/>
              <p:cNvSpPr txBox="1"/>
              <p:nvPr/>
            </p:nvSpPr>
            <p:spPr>
              <a:xfrm rot="-5400000">
                <a:off x="329441" y="2542779"/>
                <a:ext cx="1688982"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b="1" i="0" u="none" strike="noStrike" cap="none">
                    <a:solidFill>
                      <a:srgbClr val="222A35"/>
                    </a:solidFill>
                    <a:latin typeface="Arial"/>
                    <a:ea typeface="Arial"/>
                    <a:cs typeface="Arial"/>
                    <a:sym typeface="Arial"/>
                  </a:rPr>
                  <a:t>Emissions (tCO2e)</a:t>
                </a:r>
                <a:endParaRPr sz="1400" b="0" i="0" u="none" strike="noStrike" cap="none">
                  <a:solidFill>
                    <a:srgbClr val="000000"/>
                  </a:solidFill>
                  <a:latin typeface="Arial"/>
                  <a:ea typeface="Arial"/>
                  <a:cs typeface="Arial"/>
                  <a:sym typeface="Arial"/>
                </a:endParaRPr>
              </a:p>
            </p:txBody>
          </p:sp>
          <p:sp>
            <p:nvSpPr>
              <p:cNvPr id="719" name="Google Shape;719;p29"/>
              <p:cNvSpPr/>
              <p:nvPr/>
            </p:nvSpPr>
            <p:spPr>
              <a:xfrm>
                <a:off x="2114028" y="2680499"/>
                <a:ext cx="209722" cy="1809325"/>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0" name="Google Shape;720;p29"/>
              <p:cNvSpPr/>
              <p:nvPr/>
            </p:nvSpPr>
            <p:spPr>
              <a:xfrm>
                <a:off x="2537446" y="2884832"/>
                <a:ext cx="209722" cy="1604992"/>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1" name="Google Shape;721;p29"/>
              <p:cNvSpPr/>
              <p:nvPr/>
            </p:nvSpPr>
            <p:spPr>
              <a:xfrm>
                <a:off x="2964027" y="3122194"/>
                <a:ext cx="209722" cy="1367630"/>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2" name="Google Shape;722;p29"/>
              <p:cNvSpPr/>
              <p:nvPr/>
            </p:nvSpPr>
            <p:spPr>
              <a:xfrm>
                <a:off x="3387996" y="3468525"/>
                <a:ext cx="209722" cy="1021299"/>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3" name="Google Shape;723;p29"/>
              <p:cNvSpPr/>
              <p:nvPr/>
            </p:nvSpPr>
            <p:spPr>
              <a:xfrm>
                <a:off x="3811414" y="3754330"/>
                <a:ext cx="209722" cy="735493"/>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4" name="Google Shape;724;p29"/>
              <p:cNvSpPr/>
              <p:nvPr/>
            </p:nvSpPr>
            <p:spPr>
              <a:xfrm>
                <a:off x="4234832" y="4026657"/>
                <a:ext cx="209722" cy="463167"/>
              </a:xfrm>
              <a:prstGeom prst="rect">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5" name="Google Shape;725;p29"/>
              <p:cNvSpPr/>
              <p:nvPr/>
            </p:nvSpPr>
            <p:spPr>
              <a:xfrm>
                <a:off x="4669394" y="4416843"/>
                <a:ext cx="180000" cy="180000"/>
              </a:xfrm>
              <a:prstGeom prst="diamond">
                <a:avLst/>
              </a:prstGeom>
              <a:solidFill>
                <a:srgbClr val="D8E2F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6" name="Google Shape;726;p29"/>
              <p:cNvSpPr/>
              <p:nvPr/>
            </p:nvSpPr>
            <p:spPr>
              <a:xfrm>
                <a:off x="4234832" y="4531414"/>
                <a:ext cx="209722" cy="243556"/>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7" name="Google Shape;727;p29"/>
              <p:cNvSpPr/>
              <p:nvPr/>
            </p:nvSpPr>
            <p:spPr>
              <a:xfrm>
                <a:off x="3809967" y="4531414"/>
                <a:ext cx="212617" cy="197977"/>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8" name="Google Shape;728;p29"/>
              <p:cNvSpPr/>
              <p:nvPr/>
            </p:nvSpPr>
            <p:spPr>
              <a:xfrm>
                <a:off x="3391336" y="4531414"/>
                <a:ext cx="203042" cy="92524"/>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9" name="Google Shape;729;p29"/>
              <p:cNvSpPr/>
              <p:nvPr/>
            </p:nvSpPr>
            <p:spPr>
              <a:xfrm>
                <a:off x="2967192" y="4531414"/>
                <a:ext cx="203393" cy="45719"/>
              </a:xfrm>
              <a:prstGeom prst="rect">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30" name="Google Shape;730;p29"/>
              <p:cNvSpPr/>
              <p:nvPr/>
            </p:nvSpPr>
            <p:spPr>
              <a:xfrm>
                <a:off x="1324184" y="2524337"/>
                <a:ext cx="4771816" cy="1809325"/>
              </a:xfrm>
              <a:custGeom>
                <a:avLst/>
                <a:gdLst/>
                <a:ahLst/>
                <a:cxnLst/>
                <a:rect l="l" t="t" r="r" b="b"/>
                <a:pathLst>
                  <a:path w="5103076" h="3693751" extrusionOk="0">
                    <a:moveTo>
                      <a:pt x="0" y="294725"/>
                    </a:moveTo>
                    <a:cubicBezTo>
                      <a:pt x="229998" y="-10774"/>
                      <a:pt x="509796" y="-183838"/>
                      <a:pt x="1048624" y="311503"/>
                    </a:cubicBezTo>
                    <a:cubicBezTo>
                      <a:pt x="1587452" y="806844"/>
                      <a:pt x="2594004" y="2511765"/>
                      <a:pt x="3232966" y="3266774"/>
                    </a:cubicBezTo>
                    <a:cubicBezTo>
                      <a:pt x="3554193" y="3617629"/>
                      <a:pt x="3420085" y="3590121"/>
                      <a:pt x="5103076" y="3693751"/>
                    </a:cubicBezTo>
                  </a:path>
                </a:pathLst>
              </a:custGeom>
              <a:noFill/>
              <a:ln w="57150" cap="flat" cmpd="sng">
                <a:solidFill>
                  <a:srgbClr val="385623"/>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731" name="Google Shape;731;p29"/>
            <p:cNvSpPr/>
            <p:nvPr/>
          </p:nvSpPr>
          <p:spPr>
            <a:xfrm flipH="1">
              <a:off x="670687" y="4913500"/>
              <a:ext cx="2002383" cy="467663"/>
            </a:xfrm>
            <a:prstGeom prst="roundRect">
              <a:avLst>
                <a:gd name="adj" fmla="val 16667"/>
              </a:avLst>
            </a:prstGeom>
            <a:solidFill>
              <a:srgbClr val="009999"/>
            </a:solidFill>
            <a:ln w="38100" cap="flat" cmpd="sng">
              <a:solidFill>
                <a:srgbClr val="0099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a:solidFill>
                    <a:schemeClr val="lt1"/>
                  </a:solidFill>
                  <a:latin typeface="Arial"/>
                  <a:ea typeface="Arial"/>
                  <a:cs typeface="Arial"/>
                  <a:sym typeface="Arial"/>
                </a:rPr>
                <a:t>3. Optional compensation</a:t>
              </a:r>
              <a:endParaRPr sz="1400" b="0" i="0" u="none" strike="noStrike" cap="none">
                <a:solidFill>
                  <a:srgbClr val="000000"/>
                </a:solidFill>
                <a:latin typeface="Arial"/>
                <a:ea typeface="Arial"/>
                <a:cs typeface="Arial"/>
                <a:sym typeface="Arial"/>
              </a:endParaRPr>
            </a:p>
          </p:txBody>
        </p:sp>
        <p:sp>
          <p:nvSpPr>
            <p:cNvPr id="732" name="Google Shape;732;p29"/>
            <p:cNvSpPr/>
            <p:nvPr/>
          </p:nvSpPr>
          <p:spPr>
            <a:xfrm flipH="1">
              <a:off x="3576143" y="2407393"/>
              <a:ext cx="1115331" cy="467663"/>
            </a:xfrm>
            <a:prstGeom prst="roundRect">
              <a:avLst>
                <a:gd name="adj" fmla="val 16667"/>
              </a:avLst>
            </a:prstGeom>
            <a:solidFill>
              <a:srgbClr val="009999"/>
            </a:solidFill>
            <a:ln w="38100" cap="flat" cmpd="sng">
              <a:solidFill>
                <a:srgbClr val="0099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a:solidFill>
                    <a:schemeClr val="lt1"/>
                  </a:solidFill>
                  <a:latin typeface="Arial"/>
                  <a:ea typeface="Arial"/>
                  <a:cs typeface="Arial"/>
                  <a:sym typeface="Arial"/>
                </a:rPr>
                <a:t>1. Interim SBT</a:t>
              </a:r>
              <a:endParaRPr sz="1400" b="0" i="0" u="none" strike="noStrike" cap="none">
                <a:solidFill>
                  <a:srgbClr val="000000"/>
                </a:solidFill>
                <a:latin typeface="Arial"/>
                <a:ea typeface="Arial"/>
                <a:cs typeface="Arial"/>
                <a:sym typeface="Arial"/>
              </a:endParaRPr>
            </a:p>
          </p:txBody>
        </p:sp>
        <p:sp>
          <p:nvSpPr>
            <p:cNvPr id="733" name="Google Shape;733;p29"/>
            <p:cNvSpPr/>
            <p:nvPr/>
          </p:nvSpPr>
          <p:spPr>
            <a:xfrm>
              <a:off x="3539122" y="3004692"/>
              <a:ext cx="180000" cy="180000"/>
            </a:xfrm>
            <a:prstGeom prst="diamond">
              <a:avLst/>
            </a:prstGeom>
            <a:solidFill>
              <a:srgbClr val="5481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baseline="-25000">
                <a:solidFill>
                  <a:schemeClr val="lt1"/>
                </a:solidFill>
                <a:latin typeface="Calibri"/>
                <a:ea typeface="Calibri"/>
                <a:cs typeface="Calibri"/>
                <a:sym typeface="Calibri"/>
              </a:endParaRPr>
            </a:p>
          </p:txBody>
        </p:sp>
        <p:sp>
          <p:nvSpPr>
            <p:cNvPr id="734" name="Google Shape;734;p29"/>
            <p:cNvSpPr/>
            <p:nvPr/>
          </p:nvSpPr>
          <p:spPr>
            <a:xfrm flipH="1">
              <a:off x="4819470" y="3222792"/>
              <a:ext cx="1115331" cy="467663"/>
            </a:xfrm>
            <a:prstGeom prst="roundRect">
              <a:avLst>
                <a:gd name="adj" fmla="val 16667"/>
              </a:avLst>
            </a:prstGeom>
            <a:solidFill>
              <a:srgbClr val="009999"/>
            </a:solidFill>
            <a:ln w="38100" cap="flat" cmpd="sng">
              <a:solidFill>
                <a:srgbClr val="0099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a:solidFill>
                    <a:schemeClr val="lt1"/>
                  </a:solidFill>
                  <a:latin typeface="Arial"/>
                  <a:ea typeface="Arial"/>
                  <a:cs typeface="Arial"/>
                  <a:sym typeface="Arial"/>
                </a:rPr>
                <a:t>2. Net-zero target</a:t>
              </a:r>
              <a:endParaRPr sz="1400" b="0" i="0" u="none" strike="noStrike" cap="none">
                <a:solidFill>
                  <a:srgbClr val="000000"/>
                </a:solidFill>
                <a:latin typeface="Arial"/>
                <a:ea typeface="Arial"/>
                <a:cs typeface="Arial"/>
                <a:sym typeface="Arial"/>
              </a:endParaRPr>
            </a:p>
          </p:txBody>
        </p:sp>
        <p:sp>
          <p:nvSpPr>
            <p:cNvPr id="735" name="Google Shape;735;p29"/>
            <p:cNvSpPr/>
            <p:nvPr/>
          </p:nvSpPr>
          <p:spPr>
            <a:xfrm>
              <a:off x="5239975" y="5228699"/>
              <a:ext cx="274320" cy="274320"/>
            </a:xfrm>
            <a:prstGeom prst="ellipse">
              <a:avLst/>
            </a:prstGeom>
            <a:solidFill>
              <a:srgbClr val="862C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36" name="Google Shape;736;p29"/>
            <p:cNvSpPr/>
            <p:nvPr/>
          </p:nvSpPr>
          <p:spPr>
            <a:xfrm>
              <a:off x="5567772" y="5159735"/>
              <a:ext cx="1628993" cy="41224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rgbClr val="3F3F3F"/>
                  </a:solidFill>
                  <a:latin typeface="Arial"/>
                  <a:ea typeface="Arial"/>
                  <a:cs typeface="Arial"/>
                  <a:sym typeface="Arial"/>
                </a:rPr>
                <a:t>Carbon removals</a:t>
              </a:r>
              <a:endParaRPr sz="1400" b="0" i="0" u="none" strike="noStrike" cap="none">
                <a:solidFill>
                  <a:srgbClr val="000000"/>
                </a:solidFill>
                <a:latin typeface="Arial"/>
                <a:ea typeface="Arial"/>
                <a:cs typeface="Arial"/>
                <a:sym typeface="Arial"/>
              </a:endParaRPr>
            </a:p>
          </p:txBody>
        </p:sp>
        <p:sp>
          <p:nvSpPr>
            <p:cNvPr id="737" name="Google Shape;737;p29"/>
            <p:cNvSpPr/>
            <p:nvPr/>
          </p:nvSpPr>
          <p:spPr>
            <a:xfrm>
              <a:off x="5239975" y="4836636"/>
              <a:ext cx="274320" cy="274320"/>
            </a:xfrm>
            <a:prstGeom prst="ellipse">
              <a:avLst/>
            </a:prstGeom>
            <a:solidFill>
              <a:srgbClr val="1B2A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38" name="Google Shape;738;p29"/>
            <p:cNvSpPr/>
            <p:nvPr/>
          </p:nvSpPr>
          <p:spPr>
            <a:xfrm>
              <a:off x="5567772" y="4767672"/>
              <a:ext cx="1628993" cy="41224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rgbClr val="3F3F3F"/>
                  </a:solidFill>
                  <a:latin typeface="Arial"/>
                  <a:ea typeface="Arial"/>
                  <a:cs typeface="Arial"/>
                  <a:sym typeface="Arial"/>
                </a:rPr>
                <a:t>Gross GHG emissions</a:t>
              </a:r>
              <a:endParaRPr sz="1400" b="0" i="0" u="none" strike="noStrike" cap="none">
                <a:solidFill>
                  <a:srgbClr val="000000"/>
                </a:solidFill>
                <a:latin typeface="Arial"/>
                <a:ea typeface="Arial"/>
                <a:cs typeface="Arial"/>
                <a:sym typeface="Arial"/>
              </a:endParaRPr>
            </a:p>
          </p:txBody>
        </p:sp>
        <p:sp>
          <p:nvSpPr>
            <p:cNvPr id="739" name="Google Shape;739;p29"/>
            <p:cNvSpPr/>
            <p:nvPr/>
          </p:nvSpPr>
          <p:spPr>
            <a:xfrm>
              <a:off x="5239975" y="5640946"/>
              <a:ext cx="274320" cy="274320"/>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0" name="Google Shape;740;p29"/>
            <p:cNvSpPr/>
            <p:nvPr/>
          </p:nvSpPr>
          <p:spPr>
            <a:xfrm>
              <a:off x="5567772" y="5571982"/>
              <a:ext cx="1786426" cy="412247"/>
            </a:xfrm>
            <a:prstGeom prst="foldedCorner">
              <a:avLst>
                <a:gd name="adj" fmla="val 0"/>
              </a:avLst>
            </a:prstGeom>
            <a:noFill/>
            <a:ln>
              <a:noFill/>
            </a:ln>
          </p:spPr>
          <p:txBody>
            <a:bodyPr spcFirstLastPara="1" wrap="square" lIns="36000" tIns="36000" rIns="36000" bIns="360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rgbClr val="3F3F3F"/>
                  </a:solidFill>
                  <a:latin typeface="Arial"/>
                  <a:ea typeface="Arial"/>
                  <a:cs typeface="Arial"/>
                  <a:sym typeface="Arial"/>
                </a:rPr>
                <a:t>Compensation activities</a:t>
              </a:r>
              <a:endParaRPr sz="1400" b="0" i="0" u="none" strike="noStrike" cap="none">
                <a:solidFill>
                  <a:srgbClr val="000000"/>
                </a:solidFill>
                <a:latin typeface="Arial"/>
                <a:ea typeface="Arial"/>
                <a:cs typeface="Arial"/>
                <a:sym typeface="Arial"/>
              </a:endParaRPr>
            </a:p>
          </p:txBody>
        </p:sp>
      </p:grpSp>
      <p:sp>
        <p:nvSpPr>
          <p:cNvPr id="741" name="Google Shape;741;p29"/>
          <p:cNvSpPr/>
          <p:nvPr/>
        </p:nvSpPr>
        <p:spPr>
          <a:xfrm>
            <a:off x="7492999" y="1584128"/>
            <a:ext cx="4584699" cy="4727772"/>
          </a:xfrm>
          <a:prstGeom prst="wedgeRectCallout">
            <a:avLst>
              <a:gd name="adj1" fmla="val -113578"/>
              <a:gd name="adj2" fmla="val 8910"/>
            </a:avLst>
          </a:prstGeom>
          <a:solidFill>
            <a:srgbClr val="F2F2F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rgbClr val="323F4F"/>
                </a:solidFill>
                <a:latin typeface="Arial"/>
                <a:ea typeface="Arial"/>
                <a:cs typeface="Arial"/>
                <a:sym typeface="Arial"/>
              </a:rPr>
              <a:t>Neutralisation in net-zero targets: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323F4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GB" sz="1600" b="1" i="1" u="none" strike="noStrike" cap="none">
                <a:solidFill>
                  <a:srgbClr val="5D266D"/>
                </a:solidFill>
                <a:latin typeface="Arial"/>
                <a:ea typeface="Arial"/>
                <a:cs typeface="Arial"/>
                <a:sym typeface="Arial"/>
              </a:rPr>
              <a:t>Coverage</a:t>
            </a:r>
            <a:endParaRPr sz="1600" b="0" i="0" u="none" strike="noStrike" cap="none">
              <a:solidFill>
                <a:srgbClr val="323F4F"/>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600"/>
              <a:buFont typeface="Arial"/>
              <a:buAutoNum type="alphaLcParenR"/>
            </a:pPr>
            <a:r>
              <a:rPr lang="en-GB" sz="1600" b="0" i="0" u="none" strike="noStrike" cap="none">
                <a:solidFill>
                  <a:srgbClr val="323F4F"/>
                </a:solidFill>
                <a:latin typeface="Arial"/>
                <a:ea typeface="Arial"/>
                <a:cs typeface="Arial"/>
                <a:sym typeface="Arial"/>
              </a:rPr>
              <a:t>All emissions in the value-chain;</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600"/>
              <a:buFont typeface="Arial"/>
              <a:buAutoNum type="alphaLcParenR"/>
            </a:pPr>
            <a:r>
              <a:rPr lang="en-GB" sz="1600" b="0" i="0" u="none" strike="noStrike" cap="none">
                <a:solidFill>
                  <a:srgbClr val="323F4F"/>
                </a:solidFill>
                <a:latin typeface="Arial"/>
                <a:ea typeface="Arial"/>
                <a:cs typeface="Arial"/>
                <a:sym typeface="Arial"/>
              </a:rPr>
              <a:t>Emissions within the abatement target boundary</a:t>
            </a:r>
            <a:endParaRPr sz="1400" b="0" i="0" u="none" strike="noStrike" cap="none">
              <a:solidFill>
                <a:srgbClr val="000000"/>
              </a:solidFill>
              <a:latin typeface="Arial"/>
              <a:ea typeface="Arial"/>
              <a:cs typeface="Arial"/>
              <a:sym typeface="Arial"/>
            </a:endParaRPr>
          </a:p>
          <a:p>
            <a:pPr marL="342900" marR="0" lvl="0" indent="-241300" algn="l" rtl="0">
              <a:lnSpc>
                <a:spcPct val="100000"/>
              </a:lnSpc>
              <a:spcBef>
                <a:spcPts val="0"/>
              </a:spcBef>
              <a:spcAft>
                <a:spcPts val="0"/>
              </a:spcAft>
              <a:buClr>
                <a:schemeClr val="dk1"/>
              </a:buClr>
              <a:buSzPts val="1600"/>
              <a:buFont typeface="Calibri"/>
              <a:buNone/>
            </a:pPr>
            <a:endParaRPr sz="1600" b="0" i="0" u="none" strike="noStrike" cap="none">
              <a:solidFill>
                <a:srgbClr val="323F4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GB" sz="1600" b="1" i="0" u="none" strike="noStrike" cap="none">
                <a:solidFill>
                  <a:srgbClr val="5D266D"/>
                </a:solidFill>
                <a:latin typeface="Arial"/>
                <a:ea typeface="Arial"/>
                <a:cs typeface="Arial"/>
                <a:sym typeface="Arial"/>
              </a:rPr>
              <a:t>Quality conditions for carbon removal</a:t>
            </a:r>
            <a:endParaRPr sz="1600" b="0" i="0" u="none" strike="noStrike" cap="none">
              <a:solidFill>
                <a:srgbClr val="323F4F"/>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600"/>
              <a:buFont typeface="Calibri"/>
              <a:buAutoNum type="alphaLcParenR"/>
            </a:pPr>
            <a:r>
              <a:rPr lang="en-GB" sz="1600" b="0" i="0" u="none" strike="noStrike" cap="none">
                <a:solidFill>
                  <a:srgbClr val="323F4F"/>
                </a:solidFill>
                <a:latin typeface="Arial"/>
                <a:ea typeface="Arial"/>
                <a:cs typeface="Arial"/>
                <a:sym typeface="Arial"/>
              </a:rPr>
              <a:t>Permanence</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600"/>
              <a:buFont typeface="Calibri"/>
              <a:buAutoNum type="alphaLcParenR"/>
            </a:pPr>
            <a:r>
              <a:rPr lang="en-GB" sz="1600" b="0" i="0" u="none" strike="noStrike" cap="none">
                <a:solidFill>
                  <a:srgbClr val="323F4F"/>
                </a:solidFill>
                <a:latin typeface="Arial"/>
                <a:ea typeface="Arial"/>
                <a:cs typeface="Arial"/>
                <a:sym typeface="Arial"/>
              </a:rPr>
              <a:t>Double counting implications for neutralising direct and indirect residual emissions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600"/>
              <a:buFont typeface="Calibri"/>
              <a:buAutoNum type="alphaLcParenR"/>
            </a:pPr>
            <a:r>
              <a:rPr lang="en-GB" sz="1600" b="0" i="0" u="none" strike="noStrike" cap="none">
                <a:solidFill>
                  <a:srgbClr val="323F4F"/>
                </a:solidFill>
                <a:latin typeface="Arial"/>
                <a:ea typeface="Arial"/>
                <a:cs typeface="Arial"/>
                <a:sym typeface="Arial"/>
              </a:rPr>
              <a:t>Vintage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323F4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GB" sz="1600" b="1" i="0" u="none" strike="noStrike" cap="none">
                <a:solidFill>
                  <a:srgbClr val="5D266D"/>
                </a:solidFill>
                <a:latin typeface="Arial"/>
                <a:ea typeface="Arial"/>
                <a:cs typeface="Arial"/>
                <a:sym typeface="Arial"/>
              </a:rPr>
              <a:t>Interim CDR targets</a:t>
            </a:r>
            <a:endParaRPr sz="1600" b="0" i="0" u="none" strike="noStrike" cap="none">
              <a:solidFill>
                <a:srgbClr val="323F4F"/>
              </a:solidFill>
              <a:latin typeface="Arial"/>
              <a:ea typeface="Arial"/>
              <a:cs typeface="Arial"/>
              <a:sym typeface="Arial"/>
            </a:endParaRPr>
          </a:p>
          <a:p>
            <a:pPr marL="342900" marR="0" lvl="0" indent="-342900" algn="l" rtl="0">
              <a:lnSpc>
                <a:spcPct val="100000"/>
              </a:lnSpc>
              <a:spcBef>
                <a:spcPts val="0"/>
              </a:spcBef>
              <a:spcAft>
                <a:spcPts val="0"/>
              </a:spcAft>
              <a:buClr>
                <a:srgbClr val="323F4F"/>
              </a:buClr>
              <a:buSzPts val="1600"/>
              <a:buFont typeface="Calibri"/>
              <a:buAutoNum type="alphaLcParenR"/>
            </a:pPr>
            <a:r>
              <a:rPr lang="en-GB" sz="1600" b="0" i="0" u="none" strike="noStrike" cap="none">
                <a:solidFill>
                  <a:srgbClr val="323F4F"/>
                </a:solidFill>
                <a:latin typeface="Arial"/>
                <a:ea typeface="Arial"/>
                <a:cs typeface="Arial"/>
                <a:sym typeface="Arial"/>
              </a:rPr>
              <a:t>How to define interim carbon removal targets</a:t>
            </a:r>
            <a:endParaRPr sz="1400" b="0" i="0" u="none" strike="noStrike" cap="none">
              <a:solidFill>
                <a:srgbClr val="000000"/>
              </a:solidFill>
              <a:latin typeface="Arial"/>
              <a:ea typeface="Arial"/>
              <a:cs typeface="Arial"/>
              <a:sym typeface="Arial"/>
            </a:endParaRPr>
          </a:p>
          <a:p>
            <a:pPr marL="342900" marR="0" lvl="0" indent="-241300" algn="l" rtl="0">
              <a:lnSpc>
                <a:spcPct val="100000"/>
              </a:lnSpc>
              <a:spcBef>
                <a:spcPts val="0"/>
              </a:spcBef>
              <a:spcAft>
                <a:spcPts val="0"/>
              </a:spcAft>
              <a:buClr>
                <a:schemeClr val="dk1"/>
              </a:buClr>
              <a:buSzPts val="1600"/>
              <a:buFont typeface="Calibri"/>
              <a:buNone/>
            </a:pPr>
            <a:endParaRPr sz="1600" b="0" i="0" u="none" strike="noStrike" cap="none">
              <a:solidFill>
                <a:srgbClr val="323F4F"/>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746" name="Google Shape;746;p30"/>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PUBLIC CONSULTATION</a:t>
            </a:r>
            <a:endParaRPr/>
          </a:p>
        </p:txBody>
      </p:sp>
      <p:sp>
        <p:nvSpPr>
          <p:cNvPr id="747" name="Google Shape;747;p30"/>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Key questions for consultation</a:t>
            </a:r>
            <a:endParaRPr/>
          </a:p>
        </p:txBody>
      </p:sp>
      <p:sp>
        <p:nvSpPr>
          <p:cNvPr id="748" name="Google Shape;748;p30"/>
          <p:cNvSpPr/>
          <p:nvPr/>
        </p:nvSpPr>
        <p:spPr>
          <a:xfrm>
            <a:off x="732117" y="3208384"/>
            <a:ext cx="1980000" cy="1980000"/>
          </a:xfrm>
          <a:prstGeom prst="ellipse">
            <a:avLst/>
          </a:prstGeom>
          <a:solidFill>
            <a:srgbClr val="5D266D"/>
          </a:solidFill>
          <a:ln>
            <a:noFill/>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Target Setting</a:t>
            </a:r>
            <a:endParaRPr sz="1400" b="0" i="0" u="none" strike="noStrike" cap="none">
              <a:solidFill>
                <a:srgbClr val="000000"/>
              </a:solidFill>
              <a:latin typeface="Arial"/>
              <a:ea typeface="Arial"/>
              <a:cs typeface="Arial"/>
              <a:sym typeface="Arial"/>
            </a:endParaRPr>
          </a:p>
        </p:txBody>
      </p:sp>
      <p:sp>
        <p:nvSpPr>
          <p:cNvPr id="749" name="Google Shape;749;p30"/>
          <p:cNvSpPr/>
          <p:nvPr/>
        </p:nvSpPr>
        <p:spPr>
          <a:xfrm>
            <a:off x="3648039" y="3208384"/>
            <a:ext cx="1980000" cy="1980000"/>
          </a:xfrm>
          <a:prstGeom prst="ellipse">
            <a:avLst/>
          </a:prstGeom>
          <a:solidFill>
            <a:srgbClr val="5D266D"/>
          </a:solidFill>
          <a:ln>
            <a:noFill/>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Target Implementa-tion</a:t>
            </a:r>
            <a:endParaRPr sz="1400" b="0" i="0" u="none" strike="noStrike" cap="none">
              <a:solidFill>
                <a:srgbClr val="000000"/>
              </a:solidFill>
              <a:latin typeface="Arial"/>
              <a:ea typeface="Arial"/>
              <a:cs typeface="Arial"/>
              <a:sym typeface="Arial"/>
            </a:endParaRPr>
          </a:p>
        </p:txBody>
      </p:sp>
      <p:sp>
        <p:nvSpPr>
          <p:cNvPr id="750" name="Google Shape;750;p30"/>
          <p:cNvSpPr/>
          <p:nvPr/>
        </p:nvSpPr>
        <p:spPr>
          <a:xfrm>
            <a:off x="6563961" y="3208384"/>
            <a:ext cx="1980000" cy="1980000"/>
          </a:xfrm>
          <a:prstGeom prst="ellipse">
            <a:avLst/>
          </a:prstGeom>
          <a:solidFill>
            <a:srgbClr val="5D266D"/>
          </a:solidFill>
          <a:ln>
            <a:noFill/>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Outcomes</a:t>
            </a:r>
            <a:endParaRPr sz="1400" b="0" i="0" u="none" strike="noStrike" cap="none">
              <a:solidFill>
                <a:srgbClr val="000000"/>
              </a:solidFill>
              <a:latin typeface="Arial"/>
              <a:ea typeface="Arial"/>
              <a:cs typeface="Arial"/>
              <a:sym typeface="Arial"/>
            </a:endParaRPr>
          </a:p>
        </p:txBody>
      </p:sp>
      <p:sp>
        <p:nvSpPr>
          <p:cNvPr id="751" name="Google Shape;751;p30"/>
          <p:cNvSpPr/>
          <p:nvPr/>
        </p:nvSpPr>
        <p:spPr>
          <a:xfrm>
            <a:off x="9479883" y="3208384"/>
            <a:ext cx="1980000" cy="1980000"/>
          </a:xfrm>
          <a:prstGeom prst="ellipse">
            <a:avLst/>
          </a:prstGeom>
          <a:solidFill>
            <a:srgbClr val="5D266D"/>
          </a:solidFill>
          <a:ln>
            <a:noFill/>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Claims</a:t>
            </a:r>
            <a:endParaRPr sz="1400" b="0" i="0" u="none" strike="noStrike" cap="none">
              <a:solidFill>
                <a:srgbClr val="000000"/>
              </a:solidFill>
              <a:latin typeface="Arial"/>
              <a:ea typeface="Arial"/>
              <a:cs typeface="Arial"/>
              <a:sym typeface="Arial"/>
            </a:endParaRPr>
          </a:p>
        </p:txBody>
      </p:sp>
      <p:cxnSp>
        <p:nvCxnSpPr>
          <p:cNvPr id="752" name="Google Shape;752;p30"/>
          <p:cNvCxnSpPr>
            <a:stCxn id="748" idx="6"/>
            <a:endCxn id="749" idx="2"/>
          </p:cNvCxnSpPr>
          <p:nvPr/>
        </p:nvCxnSpPr>
        <p:spPr>
          <a:xfrm>
            <a:off x="2712117" y="4198384"/>
            <a:ext cx="936000" cy="0"/>
          </a:xfrm>
          <a:prstGeom prst="straightConnector1">
            <a:avLst/>
          </a:prstGeom>
          <a:noFill/>
          <a:ln w="19050" cap="flat" cmpd="sng">
            <a:solidFill>
              <a:srgbClr val="EA8641"/>
            </a:solidFill>
            <a:prstDash val="solid"/>
            <a:miter lim="800000"/>
            <a:headEnd type="none" w="sm" len="sm"/>
            <a:tailEnd type="triangle" w="lg" len="lg"/>
          </a:ln>
        </p:spPr>
      </p:cxnSp>
      <p:sp>
        <p:nvSpPr>
          <p:cNvPr id="753" name="Google Shape;753;p30"/>
          <p:cNvSpPr/>
          <p:nvPr/>
        </p:nvSpPr>
        <p:spPr>
          <a:xfrm>
            <a:off x="982333" y="5638142"/>
            <a:ext cx="1440000" cy="720000"/>
          </a:xfrm>
          <a:prstGeom prst="rect">
            <a:avLst/>
          </a:prstGeom>
          <a:solidFill>
            <a:srgbClr val="42A5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Ex-ante validation</a:t>
            </a:r>
            <a:endParaRPr sz="1400" b="0" i="0" u="none" strike="noStrike" cap="none">
              <a:solidFill>
                <a:srgbClr val="000000"/>
              </a:solidFill>
              <a:latin typeface="Arial"/>
              <a:ea typeface="Arial"/>
              <a:cs typeface="Arial"/>
              <a:sym typeface="Arial"/>
            </a:endParaRPr>
          </a:p>
        </p:txBody>
      </p:sp>
      <p:sp>
        <p:nvSpPr>
          <p:cNvPr id="754" name="Google Shape;754;p30"/>
          <p:cNvSpPr/>
          <p:nvPr/>
        </p:nvSpPr>
        <p:spPr>
          <a:xfrm>
            <a:off x="6833961" y="5638142"/>
            <a:ext cx="1440000" cy="720000"/>
          </a:xfrm>
          <a:prstGeom prst="rect">
            <a:avLst/>
          </a:prstGeom>
          <a:solidFill>
            <a:srgbClr val="42A5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Ex-post verification</a:t>
            </a:r>
            <a:endParaRPr sz="1400" b="0" i="0" u="none" strike="noStrike" cap="none">
              <a:solidFill>
                <a:srgbClr val="000000"/>
              </a:solidFill>
              <a:latin typeface="Arial"/>
              <a:ea typeface="Arial"/>
              <a:cs typeface="Arial"/>
              <a:sym typeface="Arial"/>
            </a:endParaRPr>
          </a:p>
        </p:txBody>
      </p:sp>
      <p:cxnSp>
        <p:nvCxnSpPr>
          <p:cNvPr id="755" name="Google Shape;755;p30"/>
          <p:cNvCxnSpPr>
            <a:stCxn id="749" idx="6"/>
            <a:endCxn id="750" idx="2"/>
          </p:cNvCxnSpPr>
          <p:nvPr/>
        </p:nvCxnSpPr>
        <p:spPr>
          <a:xfrm>
            <a:off x="5628039" y="4198384"/>
            <a:ext cx="936000" cy="0"/>
          </a:xfrm>
          <a:prstGeom prst="straightConnector1">
            <a:avLst/>
          </a:prstGeom>
          <a:noFill/>
          <a:ln w="19050" cap="flat" cmpd="sng">
            <a:solidFill>
              <a:srgbClr val="EA8641"/>
            </a:solidFill>
            <a:prstDash val="solid"/>
            <a:miter lim="800000"/>
            <a:headEnd type="none" w="sm" len="sm"/>
            <a:tailEnd type="triangle" w="lg" len="lg"/>
          </a:ln>
        </p:spPr>
      </p:cxnSp>
      <p:cxnSp>
        <p:nvCxnSpPr>
          <p:cNvPr id="756" name="Google Shape;756;p30"/>
          <p:cNvCxnSpPr>
            <a:stCxn id="750" idx="6"/>
            <a:endCxn id="751" idx="2"/>
          </p:cNvCxnSpPr>
          <p:nvPr/>
        </p:nvCxnSpPr>
        <p:spPr>
          <a:xfrm>
            <a:off x="8543961" y="4198384"/>
            <a:ext cx="936000" cy="0"/>
          </a:xfrm>
          <a:prstGeom prst="straightConnector1">
            <a:avLst/>
          </a:prstGeom>
          <a:noFill/>
          <a:ln w="19050" cap="flat" cmpd="sng">
            <a:solidFill>
              <a:srgbClr val="EA8641"/>
            </a:solidFill>
            <a:prstDash val="solid"/>
            <a:miter lim="800000"/>
            <a:headEnd type="none" w="sm" len="sm"/>
            <a:tailEnd type="triangle" w="lg" len="lg"/>
          </a:ln>
        </p:spPr>
      </p:cxnSp>
      <p:sp>
        <p:nvSpPr>
          <p:cNvPr id="757" name="Google Shape;757;p30"/>
          <p:cNvSpPr txBox="1"/>
          <p:nvPr/>
        </p:nvSpPr>
        <p:spPr>
          <a:xfrm>
            <a:off x="468312" y="1735180"/>
            <a:ext cx="11255375" cy="646331"/>
          </a:xfrm>
          <a:prstGeom prst="rect">
            <a:avLst/>
          </a:prstGeom>
          <a:solidFill>
            <a:srgbClr val="F2F2F2"/>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chemeClr val="dk1"/>
                </a:solidFill>
                <a:latin typeface="Arial"/>
                <a:ea typeface="Arial"/>
                <a:cs typeface="Arial"/>
                <a:sym typeface="Arial"/>
              </a:rPr>
              <a:t>Some of the relevant criteria will only be assessed at the implementation phase. How do we reflect those criteria at this stage? As criteria to be validated at a later stage? As recommendations?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D7762465-890C-4674-9F57-FB9DA5AB8921}"/>
              </a:ext>
            </a:extLst>
          </p:cNvPr>
          <p:cNvSpPr>
            <a:spLocks noGrp="1"/>
          </p:cNvSpPr>
          <p:nvPr>
            <p:ph type="title"/>
          </p:nvPr>
        </p:nvSpPr>
        <p:spPr>
          <a:xfrm>
            <a:off x="340283" y="298756"/>
            <a:ext cx="5755717" cy="435161"/>
          </a:xfrm>
        </p:spPr>
        <p:txBody>
          <a:bodyPr>
            <a:normAutofit fontScale="90000"/>
          </a:bodyPr>
          <a:lstStyle/>
          <a:p>
            <a:r>
              <a:rPr lang="en-GB" b="1"/>
              <a:t>PUBLIC CONSULTATION</a:t>
            </a:r>
          </a:p>
        </p:txBody>
      </p:sp>
      <p:sp>
        <p:nvSpPr>
          <p:cNvPr id="90" name="Text Placeholder 18">
            <a:extLst>
              <a:ext uri="{FF2B5EF4-FFF2-40B4-BE49-F238E27FC236}">
                <a16:creationId xmlns:a16="http://schemas.microsoft.com/office/drawing/2014/main" id="{FA8C0311-DA49-4A47-8B9A-4D0070577A1F}"/>
              </a:ext>
            </a:extLst>
          </p:cNvPr>
          <p:cNvSpPr>
            <a:spLocks noGrp="1"/>
          </p:cNvSpPr>
          <p:nvPr>
            <p:ph type="body" sz="quarter" idx="10"/>
          </p:nvPr>
        </p:nvSpPr>
        <p:spPr>
          <a:xfrm>
            <a:off x="339725" y="749300"/>
            <a:ext cx="4730750" cy="393700"/>
          </a:xfrm>
        </p:spPr>
        <p:txBody>
          <a:bodyPr>
            <a:normAutofit fontScale="77500" lnSpcReduction="20000"/>
          </a:bodyPr>
          <a:lstStyle/>
          <a:p>
            <a:r>
              <a:rPr lang="en-GB" sz="2000"/>
              <a:t>Key questions for consultation</a:t>
            </a:r>
          </a:p>
        </p:txBody>
      </p:sp>
      <p:grpSp>
        <p:nvGrpSpPr>
          <p:cNvPr id="14" name="Group 13">
            <a:extLst>
              <a:ext uri="{FF2B5EF4-FFF2-40B4-BE49-F238E27FC236}">
                <a16:creationId xmlns:a16="http://schemas.microsoft.com/office/drawing/2014/main" id="{F62BEF5E-0C1A-4A45-8C33-A221ABDAA682}"/>
              </a:ext>
            </a:extLst>
          </p:cNvPr>
          <p:cNvGrpSpPr/>
          <p:nvPr/>
        </p:nvGrpSpPr>
        <p:grpSpPr>
          <a:xfrm>
            <a:off x="339725" y="1536643"/>
            <a:ext cx="6683511" cy="4775257"/>
            <a:chOff x="670687" y="1443810"/>
            <a:chExt cx="6683511" cy="4775257"/>
          </a:xfrm>
        </p:grpSpPr>
        <p:sp>
          <p:nvSpPr>
            <p:cNvPr id="15" name="Freeform: Shape 14">
              <a:extLst>
                <a:ext uri="{FF2B5EF4-FFF2-40B4-BE49-F238E27FC236}">
                  <a16:creationId xmlns:a16="http://schemas.microsoft.com/office/drawing/2014/main" id="{D58CA797-3389-4B42-8F54-04FDBC1AB797}"/>
                </a:ext>
              </a:extLst>
            </p:cNvPr>
            <p:cNvSpPr/>
            <p:nvPr/>
          </p:nvSpPr>
          <p:spPr>
            <a:xfrm flipV="1">
              <a:off x="1460884" y="4096845"/>
              <a:ext cx="4718985" cy="2122222"/>
            </a:xfrm>
            <a:custGeom>
              <a:avLst/>
              <a:gdLst>
                <a:gd name="connsiteX0" fmla="*/ 0 w 4882393"/>
                <a:gd name="connsiteY0" fmla="*/ 349574 h 4896407"/>
                <a:gd name="connsiteX1" fmla="*/ 1048624 w 4882393"/>
                <a:gd name="connsiteY1" fmla="*/ 366352 h 4896407"/>
                <a:gd name="connsiteX2" fmla="*/ 3531766 w 4882393"/>
                <a:gd name="connsiteY2" fmla="*/ 4116231 h 4896407"/>
                <a:gd name="connsiteX3" fmla="*/ 4882393 w 4882393"/>
                <a:gd name="connsiteY3" fmla="*/ 4896407 h 4896407"/>
                <a:gd name="connsiteX0" fmla="*/ 0 w 4882393"/>
                <a:gd name="connsiteY0" fmla="*/ 302690 h 4849523"/>
                <a:gd name="connsiteX1" fmla="*/ 1048624 w 4882393"/>
                <a:gd name="connsiteY1" fmla="*/ 319468 h 4849523"/>
                <a:gd name="connsiteX2" fmla="*/ 3582100 w 4882393"/>
                <a:gd name="connsiteY2" fmla="*/ 3391825 h 4849523"/>
                <a:gd name="connsiteX3" fmla="*/ 4882393 w 4882393"/>
                <a:gd name="connsiteY3" fmla="*/ 4849523 h 4849523"/>
                <a:gd name="connsiteX0" fmla="*/ 0 w 3827612"/>
                <a:gd name="connsiteY0" fmla="*/ 302690 h 3704200"/>
                <a:gd name="connsiteX1" fmla="*/ 1048624 w 3827612"/>
                <a:gd name="connsiteY1" fmla="*/ 319468 h 3704200"/>
                <a:gd name="connsiteX2" fmla="*/ 3582100 w 3827612"/>
                <a:gd name="connsiteY2" fmla="*/ 3391825 h 3704200"/>
                <a:gd name="connsiteX3" fmla="*/ 3724713 w 3827612"/>
                <a:gd name="connsiteY3" fmla="*/ 3306856 h 3704200"/>
                <a:gd name="connsiteX0" fmla="*/ 0 w 4060272"/>
                <a:gd name="connsiteY0" fmla="*/ 302690 h 3842263"/>
                <a:gd name="connsiteX1" fmla="*/ 1048624 w 4060272"/>
                <a:gd name="connsiteY1" fmla="*/ 319468 h 3842263"/>
                <a:gd name="connsiteX2" fmla="*/ 3582100 w 4060272"/>
                <a:gd name="connsiteY2" fmla="*/ 3391825 h 3842263"/>
                <a:gd name="connsiteX3" fmla="*/ 4060272 w 4060272"/>
                <a:gd name="connsiteY3" fmla="*/ 3734215 h 3842263"/>
                <a:gd name="connsiteX0" fmla="*/ 0 w 4118995"/>
                <a:gd name="connsiteY0" fmla="*/ 302690 h 4019040"/>
                <a:gd name="connsiteX1" fmla="*/ 1048624 w 4118995"/>
                <a:gd name="connsiteY1" fmla="*/ 319468 h 4019040"/>
                <a:gd name="connsiteX2" fmla="*/ 3582100 w 4118995"/>
                <a:gd name="connsiteY2" fmla="*/ 3391825 h 4019040"/>
                <a:gd name="connsiteX3" fmla="*/ 4118995 w 4118995"/>
                <a:gd name="connsiteY3" fmla="*/ 4015648 h 4019040"/>
                <a:gd name="connsiteX0" fmla="*/ 0 w 4118995"/>
                <a:gd name="connsiteY0" fmla="*/ 302690 h 4015648"/>
                <a:gd name="connsiteX1" fmla="*/ 1048624 w 4118995"/>
                <a:gd name="connsiteY1" fmla="*/ 319468 h 4015648"/>
                <a:gd name="connsiteX2" fmla="*/ 3582100 w 4118995"/>
                <a:gd name="connsiteY2" fmla="*/ 3391825 h 4015648"/>
                <a:gd name="connsiteX3" fmla="*/ 4118995 w 4118995"/>
                <a:gd name="connsiteY3" fmla="*/ 4015648 h 4015648"/>
                <a:gd name="connsiteX0" fmla="*/ 0 w 4118995"/>
                <a:gd name="connsiteY0" fmla="*/ 306962 h 4019920"/>
                <a:gd name="connsiteX1" fmla="*/ 1048624 w 4118995"/>
                <a:gd name="connsiteY1" fmla="*/ 323740 h 4019920"/>
                <a:gd name="connsiteX2" fmla="*/ 3464654 w 4118995"/>
                <a:gd name="connsiteY2" fmla="*/ 3458638 h 4019920"/>
                <a:gd name="connsiteX3" fmla="*/ 4118995 w 4118995"/>
                <a:gd name="connsiteY3" fmla="*/ 4019920 h 4019920"/>
                <a:gd name="connsiteX0" fmla="*/ 0 w 4093828"/>
                <a:gd name="connsiteY0" fmla="*/ 306962 h 4103307"/>
                <a:gd name="connsiteX1" fmla="*/ 1048624 w 4093828"/>
                <a:gd name="connsiteY1" fmla="*/ 323740 h 4103307"/>
                <a:gd name="connsiteX2" fmla="*/ 3464654 w 4093828"/>
                <a:gd name="connsiteY2" fmla="*/ 3458638 h 4103307"/>
                <a:gd name="connsiteX3" fmla="*/ 4093828 w 4093828"/>
                <a:gd name="connsiteY3" fmla="*/ 4103307 h 4103307"/>
                <a:gd name="connsiteX0" fmla="*/ 0 w 4093828"/>
                <a:gd name="connsiteY0" fmla="*/ 306962 h 4103307"/>
                <a:gd name="connsiteX1" fmla="*/ 1048624 w 4093828"/>
                <a:gd name="connsiteY1" fmla="*/ 323740 h 4103307"/>
                <a:gd name="connsiteX2" fmla="*/ 3464654 w 4093828"/>
                <a:gd name="connsiteY2" fmla="*/ 3458638 h 4103307"/>
                <a:gd name="connsiteX3" fmla="*/ 4093828 w 4093828"/>
                <a:gd name="connsiteY3" fmla="*/ 4103307 h 4103307"/>
                <a:gd name="connsiteX0" fmla="*/ 0 w 4077050"/>
                <a:gd name="connsiteY0" fmla="*/ 306962 h 4113730"/>
                <a:gd name="connsiteX1" fmla="*/ 1048624 w 4077050"/>
                <a:gd name="connsiteY1" fmla="*/ 323740 h 4113730"/>
                <a:gd name="connsiteX2" fmla="*/ 3464654 w 4077050"/>
                <a:gd name="connsiteY2" fmla="*/ 3458638 h 4113730"/>
                <a:gd name="connsiteX3" fmla="*/ 4077050 w 4077050"/>
                <a:gd name="connsiteY3" fmla="*/ 4113730 h 4113730"/>
                <a:gd name="connsiteX0" fmla="*/ 0 w 4077050"/>
                <a:gd name="connsiteY0" fmla="*/ 306962 h 4134577"/>
                <a:gd name="connsiteX1" fmla="*/ 1048624 w 4077050"/>
                <a:gd name="connsiteY1" fmla="*/ 323740 h 4134577"/>
                <a:gd name="connsiteX2" fmla="*/ 3464654 w 4077050"/>
                <a:gd name="connsiteY2" fmla="*/ 3458638 h 4134577"/>
                <a:gd name="connsiteX3" fmla="*/ 4077050 w 4077050"/>
                <a:gd name="connsiteY3" fmla="*/ 4134577 h 4134577"/>
                <a:gd name="connsiteX0" fmla="*/ 0 w 4077050"/>
                <a:gd name="connsiteY0" fmla="*/ 296306 h 4123921"/>
                <a:gd name="connsiteX1" fmla="*/ 1048624 w 4077050"/>
                <a:gd name="connsiteY1" fmla="*/ 313084 h 4123921"/>
                <a:gd name="connsiteX2" fmla="*/ 3380764 w 4077050"/>
                <a:gd name="connsiteY2" fmla="*/ 3291631 h 4123921"/>
                <a:gd name="connsiteX3" fmla="*/ 4077050 w 4077050"/>
                <a:gd name="connsiteY3" fmla="*/ 4123921 h 4123921"/>
                <a:gd name="connsiteX0" fmla="*/ 0 w 3909270"/>
                <a:gd name="connsiteY0" fmla="*/ 296306 h 3821642"/>
                <a:gd name="connsiteX1" fmla="*/ 1048624 w 3909270"/>
                <a:gd name="connsiteY1" fmla="*/ 313084 h 3821642"/>
                <a:gd name="connsiteX2" fmla="*/ 3380764 w 3909270"/>
                <a:gd name="connsiteY2" fmla="*/ 3291631 h 3821642"/>
                <a:gd name="connsiteX3" fmla="*/ 3909270 w 3909270"/>
                <a:gd name="connsiteY3" fmla="*/ 3821642 h 3821642"/>
                <a:gd name="connsiteX0" fmla="*/ 0 w 4118995"/>
                <a:gd name="connsiteY0" fmla="*/ 296306 h 3769525"/>
                <a:gd name="connsiteX1" fmla="*/ 1048624 w 4118995"/>
                <a:gd name="connsiteY1" fmla="*/ 313084 h 3769525"/>
                <a:gd name="connsiteX2" fmla="*/ 3380764 w 4118995"/>
                <a:gd name="connsiteY2" fmla="*/ 3291631 h 3769525"/>
                <a:gd name="connsiteX3" fmla="*/ 4118995 w 4118995"/>
                <a:gd name="connsiteY3" fmla="*/ 3769525 h 3769525"/>
                <a:gd name="connsiteX0" fmla="*/ 0 w 4118995"/>
                <a:gd name="connsiteY0" fmla="*/ 296306 h 3769525"/>
                <a:gd name="connsiteX1" fmla="*/ 1048624 w 4118995"/>
                <a:gd name="connsiteY1" fmla="*/ 313084 h 3769525"/>
                <a:gd name="connsiteX2" fmla="*/ 3380764 w 4118995"/>
                <a:gd name="connsiteY2" fmla="*/ 3291631 h 3769525"/>
                <a:gd name="connsiteX3" fmla="*/ 4118995 w 4118995"/>
                <a:gd name="connsiteY3" fmla="*/ 3769525 h 3769525"/>
                <a:gd name="connsiteX0" fmla="*/ 0 w 4118995"/>
                <a:gd name="connsiteY0" fmla="*/ 312679 h 3894545"/>
                <a:gd name="connsiteX1" fmla="*/ 1048624 w 4118995"/>
                <a:gd name="connsiteY1" fmla="*/ 329457 h 3894545"/>
                <a:gd name="connsiteX2" fmla="*/ 3657601 w 4118995"/>
                <a:gd name="connsiteY2" fmla="*/ 3547743 h 3894545"/>
                <a:gd name="connsiteX3" fmla="*/ 4118995 w 4118995"/>
                <a:gd name="connsiteY3" fmla="*/ 3785898 h 3894545"/>
                <a:gd name="connsiteX0" fmla="*/ 0 w 5799390"/>
                <a:gd name="connsiteY0" fmla="*/ 312679 h 3699893"/>
                <a:gd name="connsiteX1" fmla="*/ 1048624 w 5799390"/>
                <a:gd name="connsiteY1" fmla="*/ 329457 h 3699893"/>
                <a:gd name="connsiteX2" fmla="*/ 3657601 w 5799390"/>
                <a:gd name="connsiteY2" fmla="*/ 3547743 h 3699893"/>
                <a:gd name="connsiteX3" fmla="*/ 5799390 w 5799390"/>
                <a:gd name="connsiteY3" fmla="*/ 2221843 h 3699893"/>
                <a:gd name="connsiteX0" fmla="*/ 0 w 5035991"/>
                <a:gd name="connsiteY0" fmla="*/ 312679 h 3866775"/>
                <a:gd name="connsiteX1" fmla="*/ 1048624 w 5035991"/>
                <a:gd name="connsiteY1" fmla="*/ 329457 h 3866775"/>
                <a:gd name="connsiteX2" fmla="*/ 3657601 w 5035991"/>
                <a:gd name="connsiteY2" fmla="*/ 3547743 h 3866775"/>
                <a:gd name="connsiteX3" fmla="*/ 5035991 w 5035991"/>
                <a:gd name="connsiteY3" fmla="*/ 3681122 h 3866775"/>
                <a:gd name="connsiteX0" fmla="*/ 0 w 5035991"/>
                <a:gd name="connsiteY0" fmla="*/ 312679 h 3989608"/>
                <a:gd name="connsiteX1" fmla="*/ 1048624 w 5035991"/>
                <a:gd name="connsiteY1" fmla="*/ 329457 h 3989608"/>
                <a:gd name="connsiteX2" fmla="*/ 3657601 w 5035991"/>
                <a:gd name="connsiteY2" fmla="*/ 3547743 h 3989608"/>
                <a:gd name="connsiteX3" fmla="*/ 5035991 w 5035991"/>
                <a:gd name="connsiteY3" fmla="*/ 3681122 h 3989608"/>
                <a:gd name="connsiteX0" fmla="*/ 0 w 5094715"/>
                <a:gd name="connsiteY0" fmla="*/ 312679 h 3946617"/>
                <a:gd name="connsiteX1" fmla="*/ 1048624 w 5094715"/>
                <a:gd name="connsiteY1" fmla="*/ 329457 h 3946617"/>
                <a:gd name="connsiteX2" fmla="*/ 3657601 w 5094715"/>
                <a:gd name="connsiteY2" fmla="*/ 3547743 h 3946617"/>
                <a:gd name="connsiteX3" fmla="*/ 5094715 w 5094715"/>
                <a:gd name="connsiteY3" fmla="*/ 3566463 h 3946617"/>
                <a:gd name="connsiteX0" fmla="*/ 0 w 5094715"/>
                <a:gd name="connsiteY0" fmla="*/ 296869 h 3794755"/>
                <a:gd name="connsiteX1" fmla="*/ 1048624 w 5094715"/>
                <a:gd name="connsiteY1" fmla="*/ 313647 h 3794755"/>
                <a:gd name="connsiteX2" fmla="*/ 3475640 w 5094715"/>
                <a:gd name="connsiteY2" fmla="*/ 3300491 h 3794755"/>
                <a:gd name="connsiteX3" fmla="*/ 5094715 w 5094715"/>
                <a:gd name="connsiteY3" fmla="*/ 3550653 h 3794755"/>
                <a:gd name="connsiteX0" fmla="*/ 0 w 5094715"/>
                <a:gd name="connsiteY0" fmla="*/ 288404 h 3728666"/>
                <a:gd name="connsiteX1" fmla="*/ 1048624 w 5094715"/>
                <a:gd name="connsiteY1" fmla="*/ 305182 h 3728666"/>
                <a:gd name="connsiteX2" fmla="*/ 3425306 w 5094715"/>
                <a:gd name="connsiteY2" fmla="*/ 3166945 h 3728666"/>
                <a:gd name="connsiteX3" fmla="*/ 5094715 w 5094715"/>
                <a:gd name="connsiteY3" fmla="*/ 3542188 h 3728666"/>
                <a:gd name="connsiteX0" fmla="*/ 0 w 5094715"/>
                <a:gd name="connsiteY0" fmla="*/ 291218 h 3749298"/>
                <a:gd name="connsiteX1" fmla="*/ 1048624 w 5094715"/>
                <a:gd name="connsiteY1" fmla="*/ 307996 h 3749298"/>
                <a:gd name="connsiteX2" fmla="*/ 3416917 w 5094715"/>
                <a:gd name="connsiteY2" fmla="*/ 3211453 h 3749298"/>
                <a:gd name="connsiteX3" fmla="*/ 5094715 w 5094715"/>
                <a:gd name="connsiteY3" fmla="*/ 3545002 h 3749298"/>
                <a:gd name="connsiteX0" fmla="*/ 0 w 5094715"/>
                <a:gd name="connsiteY0" fmla="*/ 291218 h 3818402"/>
                <a:gd name="connsiteX1" fmla="*/ 1048624 w 5094715"/>
                <a:gd name="connsiteY1" fmla="*/ 307996 h 3818402"/>
                <a:gd name="connsiteX2" fmla="*/ 3416917 w 5094715"/>
                <a:gd name="connsiteY2" fmla="*/ 3211453 h 3818402"/>
                <a:gd name="connsiteX3" fmla="*/ 5094715 w 5094715"/>
                <a:gd name="connsiteY3" fmla="*/ 3659662 h 3818402"/>
                <a:gd name="connsiteX0" fmla="*/ 0 w 5094715"/>
                <a:gd name="connsiteY0" fmla="*/ 291218 h 3782541"/>
                <a:gd name="connsiteX1" fmla="*/ 1048624 w 5094715"/>
                <a:gd name="connsiteY1" fmla="*/ 307996 h 3782541"/>
                <a:gd name="connsiteX2" fmla="*/ 3416917 w 5094715"/>
                <a:gd name="connsiteY2" fmla="*/ 3211453 h 3782541"/>
                <a:gd name="connsiteX3" fmla="*/ 5094715 w 5094715"/>
                <a:gd name="connsiteY3" fmla="*/ 3659662 h 3782541"/>
                <a:gd name="connsiteX0" fmla="*/ 0 w 5094715"/>
                <a:gd name="connsiteY0" fmla="*/ 291218 h 3721331"/>
                <a:gd name="connsiteX1" fmla="*/ 1048624 w 5094715"/>
                <a:gd name="connsiteY1" fmla="*/ 307996 h 3721331"/>
                <a:gd name="connsiteX2" fmla="*/ 3416917 w 5094715"/>
                <a:gd name="connsiteY2" fmla="*/ 3211453 h 3721331"/>
                <a:gd name="connsiteX3" fmla="*/ 5094715 w 5094715"/>
                <a:gd name="connsiteY3" fmla="*/ 3659662 h 3721331"/>
                <a:gd name="connsiteX0" fmla="*/ 0 w 5094715"/>
                <a:gd name="connsiteY0" fmla="*/ 291218 h 3752918"/>
                <a:gd name="connsiteX1" fmla="*/ 1048624 w 5094715"/>
                <a:gd name="connsiteY1" fmla="*/ 307996 h 3752918"/>
                <a:gd name="connsiteX2" fmla="*/ 3416917 w 5094715"/>
                <a:gd name="connsiteY2" fmla="*/ 3211453 h 3752918"/>
                <a:gd name="connsiteX3" fmla="*/ 5094715 w 5094715"/>
                <a:gd name="connsiteY3" fmla="*/ 3711476 h 3752918"/>
                <a:gd name="connsiteX0" fmla="*/ 0 w 5312113"/>
                <a:gd name="connsiteY0" fmla="*/ 291218 h 3611626"/>
                <a:gd name="connsiteX1" fmla="*/ 1048624 w 5312113"/>
                <a:gd name="connsiteY1" fmla="*/ 307996 h 3611626"/>
                <a:gd name="connsiteX2" fmla="*/ 3416917 w 5312113"/>
                <a:gd name="connsiteY2" fmla="*/ 3211453 h 3611626"/>
                <a:gd name="connsiteX3" fmla="*/ 5312113 w 5312113"/>
                <a:gd name="connsiteY3" fmla="*/ 3421314 h 3611626"/>
                <a:gd name="connsiteX0" fmla="*/ 0 w 5312113"/>
                <a:gd name="connsiteY0" fmla="*/ 291218 h 3640481"/>
                <a:gd name="connsiteX1" fmla="*/ 1048624 w 5312113"/>
                <a:gd name="connsiteY1" fmla="*/ 307996 h 3640481"/>
                <a:gd name="connsiteX2" fmla="*/ 3416917 w 5312113"/>
                <a:gd name="connsiteY2" fmla="*/ 3211453 h 3640481"/>
                <a:gd name="connsiteX3" fmla="*/ 5312113 w 5312113"/>
                <a:gd name="connsiteY3" fmla="*/ 3421314 h 3640481"/>
                <a:gd name="connsiteX0" fmla="*/ 0 w 5312113"/>
                <a:gd name="connsiteY0" fmla="*/ 278681 h 3530656"/>
                <a:gd name="connsiteX1" fmla="*/ 1048624 w 5312113"/>
                <a:gd name="connsiteY1" fmla="*/ 295459 h 3530656"/>
                <a:gd name="connsiteX2" fmla="*/ 3341664 w 5312113"/>
                <a:gd name="connsiteY2" fmla="*/ 3012382 h 3530656"/>
                <a:gd name="connsiteX3" fmla="*/ 5312113 w 5312113"/>
                <a:gd name="connsiteY3" fmla="*/ 3408777 h 3530656"/>
                <a:gd name="connsiteX0" fmla="*/ 0 w 5337197"/>
                <a:gd name="connsiteY0" fmla="*/ 278681 h 3561096"/>
                <a:gd name="connsiteX1" fmla="*/ 1048624 w 5337197"/>
                <a:gd name="connsiteY1" fmla="*/ 295459 h 3561096"/>
                <a:gd name="connsiteX2" fmla="*/ 3341664 w 5337197"/>
                <a:gd name="connsiteY2" fmla="*/ 3012382 h 3561096"/>
                <a:gd name="connsiteX3" fmla="*/ 5337197 w 5337197"/>
                <a:gd name="connsiteY3" fmla="*/ 3460592 h 3561096"/>
                <a:gd name="connsiteX0" fmla="*/ 0 w 5337197"/>
                <a:gd name="connsiteY0" fmla="*/ 278681 h 3513816"/>
                <a:gd name="connsiteX1" fmla="*/ 1048624 w 5337197"/>
                <a:gd name="connsiteY1" fmla="*/ 295459 h 3513816"/>
                <a:gd name="connsiteX2" fmla="*/ 3341664 w 5337197"/>
                <a:gd name="connsiteY2" fmla="*/ 3012382 h 3513816"/>
                <a:gd name="connsiteX3" fmla="*/ 5337197 w 5337197"/>
                <a:gd name="connsiteY3" fmla="*/ 3460592 h 3513816"/>
                <a:gd name="connsiteX0" fmla="*/ 0 w 5278667"/>
                <a:gd name="connsiteY0" fmla="*/ 278681 h 3558428"/>
                <a:gd name="connsiteX1" fmla="*/ 1048624 w 5278667"/>
                <a:gd name="connsiteY1" fmla="*/ 295459 h 3558428"/>
                <a:gd name="connsiteX2" fmla="*/ 3341664 w 5278667"/>
                <a:gd name="connsiteY2" fmla="*/ 3012382 h 3558428"/>
                <a:gd name="connsiteX3" fmla="*/ 5278667 w 5278667"/>
                <a:gd name="connsiteY3" fmla="*/ 3533132 h 3558428"/>
                <a:gd name="connsiteX0" fmla="*/ 0 w 5278667"/>
                <a:gd name="connsiteY0" fmla="*/ 278681 h 3533131"/>
                <a:gd name="connsiteX1" fmla="*/ 1048624 w 5278667"/>
                <a:gd name="connsiteY1" fmla="*/ 295459 h 3533131"/>
                <a:gd name="connsiteX2" fmla="*/ 3341664 w 5278667"/>
                <a:gd name="connsiteY2" fmla="*/ 3012382 h 3533131"/>
                <a:gd name="connsiteX3" fmla="*/ 5278667 w 5278667"/>
                <a:gd name="connsiteY3" fmla="*/ 3533132 h 3533131"/>
                <a:gd name="connsiteX0" fmla="*/ 0 w 5278667"/>
                <a:gd name="connsiteY0" fmla="*/ 289118 h 3543569"/>
                <a:gd name="connsiteX1" fmla="*/ 1048624 w 5278667"/>
                <a:gd name="connsiteY1" fmla="*/ 305896 h 3543569"/>
                <a:gd name="connsiteX2" fmla="*/ 3308218 w 5278667"/>
                <a:gd name="connsiteY2" fmla="*/ 3178263 h 3543569"/>
                <a:gd name="connsiteX3" fmla="*/ 5278667 w 5278667"/>
                <a:gd name="connsiteY3" fmla="*/ 3543569 h 3543569"/>
                <a:gd name="connsiteX0" fmla="*/ 0 w 5278667"/>
                <a:gd name="connsiteY0" fmla="*/ 289118 h 3543569"/>
                <a:gd name="connsiteX1" fmla="*/ 1048624 w 5278667"/>
                <a:gd name="connsiteY1" fmla="*/ 305896 h 3543569"/>
                <a:gd name="connsiteX2" fmla="*/ 3308218 w 5278667"/>
                <a:gd name="connsiteY2" fmla="*/ 3178263 h 3543569"/>
                <a:gd name="connsiteX3" fmla="*/ 5278667 w 5278667"/>
                <a:gd name="connsiteY3" fmla="*/ 3543569 h 3543569"/>
                <a:gd name="connsiteX0" fmla="*/ 0 w 5220137"/>
                <a:gd name="connsiteY0" fmla="*/ 289118 h 3367399"/>
                <a:gd name="connsiteX1" fmla="*/ 1048624 w 5220137"/>
                <a:gd name="connsiteY1" fmla="*/ 305896 h 3367399"/>
                <a:gd name="connsiteX2" fmla="*/ 3308218 w 5220137"/>
                <a:gd name="connsiteY2" fmla="*/ 3178263 h 3367399"/>
                <a:gd name="connsiteX3" fmla="*/ 5220137 w 5220137"/>
                <a:gd name="connsiteY3" fmla="*/ 3367399 h 3367399"/>
                <a:gd name="connsiteX0" fmla="*/ 0 w 5220137"/>
                <a:gd name="connsiteY0" fmla="*/ 289118 h 3389206"/>
                <a:gd name="connsiteX1" fmla="*/ 1048624 w 5220137"/>
                <a:gd name="connsiteY1" fmla="*/ 305896 h 3389206"/>
                <a:gd name="connsiteX2" fmla="*/ 3308218 w 5220137"/>
                <a:gd name="connsiteY2" fmla="*/ 3178263 h 3389206"/>
                <a:gd name="connsiteX3" fmla="*/ 5220137 w 5220137"/>
                <a:gd name="connsiteY3" fmla="*/ 3367399 h 3389206"/>
                <a:gd name="connsiteX0" fmla="*/ 0 w 5228498"/>
                <a:gd name="connsiteY0" fmla="*/ 289118 h 3471029"/>
                <a:gd name="connsiteX1" fmla="*/ 1048624 w 5228498"/>
                <a:gd name="connsiteY1" fmla="*/ 305896 h 3471029"/>
                <a:gd name="connsiteX2" fmla="*/ 3308218 w 5228498"/>
                <a:gd name="connsiteY2" fmla="*/ 3178263 h 3471029"/>
                <a:gd name="connsiteX3" fmla="*/ 5228498 w 5228498"/>
                <a:gd name="connsiteY3" fmla="*/ 3471029 h 3471029"/>
                <a:gd name="connsiteX0" fmla="*/ 0 w 5261944"/>
                <a:gd name="connsiteY0" fmla="*/ 289118 h 3584514"/>
                <a:gd name="connsiteX1" fmla="*/ 1048624 w 5261944"/>
                <a:gd name="connsiteY1" fmla="*/ 305896 h 3584514"/>
                <a:gd name="connsiteX2" fmla="*/ 3308218 w 5261944"/>
                <a:gd name="connsiteY2" fmla="*/ 3178263 h 3584514"/>
                <a:gd name="connsiteX3" fmla="*/ 5261944 w 5261944"/>
                <a:gd name="connsiteY3" fmla="*/ 3584514 h 3584514"/>
                <a:gd name="connsiteX0" fmla="*/ 0 w 5261944"/>
                <a:gd name="connsiteY0" fmla="*/ 298244 h 3593640"/>
                <a:gd name="connsiteX1" fmla="*/ 1048624 w 5261944"/>
                <a:gd name="connsiteY1" fmla="*/ 315022 h 3593640"/>
                <a:gd name="connsiteX2" fmla="*/ 3383471 w 5261944"/>
                <a:gd name="connsiteY2" fmla="*/ 3322108 h 3593640"/>
                <a:gd name="connsiteX3" fmla="*/ 5261944 w 5261944"/>
                <a:gd name="connsiteY3" fmla="*/ 3593640 h 3593640"/>
                <a:gd name="connsiteX0" fmla="*/ 0 w 5153245"/>
                <a:gd name="connsiteY0" fmla="*/ 298244 h 3562551"/>
                <a:gd name="connsiteX1" fmla="*/ 1048624 w 5153245"/>
                <a:gd name="connsiteY1" fmla="*/ 315022 h 3562551"/>
                <a:gd name="connsiteX2" fmla="*/ 3383471 w 5153245"/>
                <a:gd name="connsiteY2" fmla="*/ 3322108 h 3562551"/>
                <a:gd name="connsiteX3" fmla="*/ 5153245 w 5153245"/>
                <a:gd name="connsiteY3" fmla="*/ 3562551 h 3562551"/>
                <a:gd name="connsiteX0" fmla="*/ 0 w 5153245"/>
                <a:gd name="connsiteY0" fmla="*/ 298949 h 3564965"/>
                <a:gd name="connsiteX1" fmla="*/ 1048624 w 5153245"/>
                <a:gd name="connsiteY1" fmla="*/ 315727 h 3564965"/>
                <a:gd name="connsiteX2" fmla="*/ 3391833 w 5153245"/>
                <a:gd name="connsiteY2" fmla="*/ 3333176 h 3564965"/>
                <a:gd name="connsiteX3" fmla="*/ 5153245 w 5153245"/>
                <a:gd name="connsiteY3" fmla="*/ 3563256 h 3564965"/>
                <a:gd name="connsiteX0" fmla="*/ 0 w 5153245"/>
                <a:gd name="connsiteY0" fmla="*/ 298949 h 3563257"/>
                <a:gd name="connsiteX1" fmla="*/ 1048624 w 5153245"/>
                <a:gd name="connsiteY1" fmla="*/ 315727 h 3563257"/>
                <a:gd name="connsiteX2" fmla="*/ 3391833 w 5153245"/>
                <a:gd name="connsiteY2" fmla="*/ 3333176 h 3563257"/>
                <a:gd name="connsiteX3" fmla="*/ 5153245 w 5153245"/>
                <a:gd name="connsiteY3" fmla="*/ 3563256 h 3563257"/>
                <a:gd name="connsiteX0" fmla="*/ 0 w 5161606"/>
                <a:gd name="connsiteY0" fmla="*/ 298949 h 3615071"/>
                <a:gd name="connsiteX1" fmla="*/ 1048624 w 5161606"/>
                <a:gd name="connsiteY1" fmla="*/ 315727 h 3615071"/>
                <a:gd name="connsiteX2" fmla="*/ 3391833 w 5161606"/>
                <a:gd name="connsiteY2" fmla="*/ 3333176 h 3615071"/>
                <a:gd name="connsiteX3" fmla="*/ 5161606 w 5161606"/>
                <a:gd name="connsiteY3" fmla="*/ 3615071 h 3615071"/>
                <a:gd name="connsiteX0" fmla="*/ 0 w 5161606"/>
                <a:gd name="connsiteY0" fmla="*/ 275225 h 3591347"/>
                <a:gd name="connsiteX1" fmla="*/ 1048624 w 5161606"/>
                <a:gd name="connsiteY1" fmla="*/ 292003 h 3591347"/>
                <a:gd name="connsiteX2" fmla="*/ 3115905 w 5161606"/>
                <a:gd name="connsiteY2" fmla="*/ 2957111 h 3591347"/>
                <a:gd name="connsiteX3" fmla="*/ 5161606 w 5161606"/>
                <a:gd name="connsiteY3" fmla="*/ 3591347 h 3591347"/>
                <a:gd name="connsiteX0" fmla="*/ 0 w 5103076"/>
                <a:gd name="connsiteY0" fmla="*/ 275225 h 3280458"/>
                <a:gd name="connsiteX1" fmla="*/ 1048624 w 5103076"/>
                <a:gd name="connsiteY1" fmla="*/ 292003 h 3280458"/>
                <a:gd name="connsiteX2" fmla="*/ 3115905 w 5103076"/>
                <a:gd name="connsiteY2" fmla="*/ 2957111 h 3280458"/>
                <a:gd name="connsiteX3" fmla="*/ 5103076 w 5103076"/>
                <a:gd name="connsiteY3" fmla="*/ 3280458 h 3280458"/>
                <a:gd name="connsiteX0" fmla="*/ 0 w 5103076"/>
                <a:gd name="connsiteY0" fmla="*/ 289118 h 3355799"/>
                <a:gd name="connsiteX1" fmla="*/ 1048624 w 5103076"/>
                <a:gd name="connsiteY1" fmla="*/ 305896 h 3355799"/>
                <a:gd name="connsiteX2" fmla="*/ 3207881 w 5103076"/>
                <a:gd name="connsiteY2" fmla="*/ 3178263 h 3355799"/>
                <a:gd name="connsiteX3" fmla="*/ 5103076 w 5103076"/>
                <a:gd name="connsiteY3" fmla="*/ 3294351 h 3355799"/>
                <a:gd name="connsiteX0" fmla="*/ 0 w 5086353"/>
                <a:gd name="connsiteY0" fmla="*/ 289118 h 3439433"/>
                <a:gd name="connsiteX1" fmla="*/ 1048624 w 5086353"/>
                <a:gd name="connsiteY1" fmla="*/ 305896 h 3439433"/>
                <a:gd name="connsiteX2" fmla="*/ 3207881 w 5086353"/>
                <a:gd name="connsiteY2" fmla="*/ 3178263 h 3439433"/>
                <a:gd name="connsiteX3" fmla="*/ 5086353 w 5086353"/>
                <a:gd name="connsiteY3" fmla="*/ 3439433 h 3439433"/>
                <a:gd name="connsiteX0" fmla="*/ 0 w 5086353"/>
                <a:gd name="connsiteY0" fmla="*/ 289118 h 3439433"/>
                <a:gd name="connsiteX1" fmla="*/ 1048624 w 5086353"/>
                <a:gd name="connsiteY1" fmla="*/ 305896 h 3439433"/>
                <a:gd name="connsiteX2" fmla="*/ 3207881 w 5086353"/>
                <a:gd name="connsiteY2" fmla="*/ 3178263 h 3439433"/>
                <a:gd name="connsiteX3" fmla="*/ 5086353 w 5086353"/>
                <a:gd name="connsiteY3" fmla="*/ 3439433 h 3439433"/>
                <a:gd name="connsiteX0" fmla="*/ 0 w 5086353"/>
                <a:gd name="connsiteY0" fmla="*/ 289118 h 3491248"/>
                <a:gd name="connsiteX1" fmla="*/ 1048624 w 5086353"/>
                <a:gd name="connsiteY1" fmla="*/ 305896 h 3491248"/>
                <a:gd name="connsiteX2" fmla="*/ 3207881 w 5086353"/>
                <a:gd name="connsiteY2" fmla="*/ 3178263 h 3491248"/>
                <a:gd name="connsiteX3" fmla="*/ 5086353 w 5086353"/>
                <a:gd name="connsiteY3" fmla="*/ 3491248 h 3491248"/>
                <a:gd name="connsiteX0" fmla="*/ 0 w 5086353"/>
                <a:gd name="connsiteY0" fmla="*/ 289118 h 3491248"/>
                <a:gd name="connsiteX1" fmla="*/ 1048624 w 5086353"/>
                <a:gd name="connsiteY1" fmla="*/ 305896 h 3491248"/>
                <a:gd name="connsiteX2" fmla="*/ 3207881 w 5086353"/>
                <a:gd name="connsiteY2" fmla="*/ 3178263 h 3491248"/>
                <a:gd name="connsiteX3" fmla="*/ 5086353 w 5086353"/>
                <a:gd name="connsiteY3" fmla="*/ 3491248 h 3491248"/>
                <a:gd name="connsiteX0" fmla="*/ 0 w 5086353"/>
                <a:gd name="connsiteY0" fmla="*/ 294725 h 3496855"/>
                <a:gd name="connsiteX1" fmla="*/ 1048624 w 5086353"/>
                <a:gd name="connsiteY1" fmla="*/ 311503 h 3496855"/>
                <a:gd name="connsiteX2" fmla="*/ 3232966 w 5086353"/>
                <a:gd name="connsiteY2" fmla="*/ 3266774 h 3496855"/>
                <a:gd name="connsiteX3" fmla="*/ 5086353 w 5086353"/>
                <a:gd name="connsiteY3" fmla="*/ 3496855 h 3496855"/>
                <a:gd name="connsiteX0" fmla="*/ 0 w 5103076"/>
                <a:gd name="connsiteY0" fmla="*/ 294725 h 3693751"/>
                <a:gd name="connsiteX1" fmla="*/ 1048624 w 5103076"/>
                <a:gd name="connsiteY1" fmla="*/ 311503 h 3693751"/>
                <a:gd name="connsiteX2" fmla="*/ 3232966 w 5103076"/>
                <a:gd name="connsiteY2" fmla="*/ 3266774 h 3693751"/>
                <a:gd name="connsiteX3" fmla="*/ 5103076 w 5103076"/>
                <a:gd name="connsiteY3" fmla="*/ 3693751 h 3693751"/>
                <a:gd name="connsiteX0" fmla="*/ 0 w 5103076"/>
                <a:gd name="connsiteY0" fmla="*/ 294725 h 3693751"/>
                <a:gd name="connsiteX1" fmla="*/ 1048624 w 5103076"/>
                <a:gd name="connsiteY1" fmla="*/ 311503 h 3693751"/>
                <a:gd name="connsiteX2" fmla="*/ 3232966 w 5103076"/>
                <a:gd name="connsiteY2" fmla="*/ 3266774 h 3693751"/>
                <a:gd name="connsiteX3" fmla="*/ 5103076 w 5103076"/>
                <a:gd name="connsiteY3" fmla="*/ 3693751 h 3693751"/>
                <a:gd name="connsiteX0" fmla="*/ 34026 w 5137102"/>
                <a:gd name="connsiteY0" fmla="*/ 211693 h 3610719"/>
                <a:gd name="connsiteX1" fmla="*/ 93795 w 5137102"/>
                <a:gd name="connsiteY1" fmla="*/ 198633 h 3610719"/>
                <a:gd name="connsiteX2" fmla="*/ 1082650 w 5137102"/>
                <a:gd name="connsiteY2" fmla="*/ 228471 h 3610719"/>
                <a:gd name="connsiteX3" fmla="*/ 3266992 w 5137102"/>
                <a:gd name="connsiteY3" fmla="*/ 3183742 h 3610719"/>
                <a:gd name="connsiteX4" fmla="*/ 5137102 w 5137102"/>
                <a:gd name="connsiteY4" fmla="*/ 3610719 h 3610719"/>
                <a:gd name="connsiteX0" fmla="*/ 34026 w 5137102"/>
                <a:gd name="connsiteY0" fmla="*/ 211692 h 3610719"/>
                <a:gd name="connsiteX1" fmla="*/ 93795 w 5137102"/>
                <a:gd name="connsiteY1" fmla="*/ 198633 h 3610719"/>
                <a:gd name="connsiteX2" fmla="*/ 1082650 w 5137102"/>
                <a:gd name="connsiteY2" fmla="*/ 228471 h 3610719"/>
                <a:gd name="connsiteX3" fmla="*/ 3266992 w 5137102"/>
                <a:gd name="connsiteY3" fmla="*/ 3183742 h 3610719"/>
                <a:gd name="connsiteX4" fmla="*/ 5137102 w 5137102"/>
                <a:gd name="connsiteY4" fmla="*/ 3610719 h 3610719"/>
                <a:gd name="connsiteX0" fmla="*/ 28045 w 5140998"/>
                <a:gd name="connsiteY0" fmla="*/ 4265755 h 4265755"/>
                <a:gd name="connsiteX1" fmla="*/ 97691 w 5140998"/>
                <a:gd name="connsiteY1" fmla="*/ 198633 h 4265755"/>
                <a:gd name="connsiteX2" fmla="*/ 1086546 w 5140998"/>
                <a:gd name="connsiteY2" fmla="*/ 228471 h 4265755"/>
                <a:gd name="connsiteX3" fmla="*/ 3270888 w 5140998"/>
                <a:gd name="connsiteY3" fmla="*/ 3183742 h 4265755"/>
                <a:gd name="connsiteX4" fmla="*/ 5140998 w 5140998"/>
                <a:gd name="connsiteY4" fmla="*/ 3610719 h 4265755"/>
                <a:gd name="connsiteX0" fmla="*/ 28045 w 5140999"/>
                <a:gd name="connsiteY0" fmla="*/ 4096049 h 4096049"/>
                <a:gd name="connsiteX1" fmla="*/ 97692 w 5140999"/>
                <a:gd name="connsiteY1" fmla="*/ 198633 h 4096049"/>
                <a:gd name="connsiteX2" fmla="*/ 1086547 w 5140999"/>
                <a:gd name="connsiteY2" fmla="*/ 228471 h 4096049"/>
                <a:gd name="connsiteX3" fmla="*/ 3270889 w 5140999"/>
                <a:gd name="connsiteY3" fmla="*/ 3183742 h 4096049"/>
                <a:gd name="connsiteX4" fmla="*/ 5140999 w 5140999"/>
                <a:gd name="connsiteY4" fmla="*/ 3610719 h 4096049"/>
                <a:gd name="connsiteX0" fmla="*/ 28045 w 5272632"/>
                <a:gd name="connsiteY0" fmla="*/ 4096049 h 4096049"/>
                <a:gd name="connsiteX1" fmla="*/ 97692 w 5272632"/>
                <a:gd name="connsiteY1" fmla="*/ 198633 h 4096049"/>
                <a:gd name="connsiteX2" fmla="*/ 1086547 w 5272632"/>
                <a:gd name="connsiteY2" fmla="*/ 228471 h 4096049"/>
                <a:gd name="connsiteX3" fmla="*/ 3270889 w 5272632"/>
                <a:gd name="connsiteY3" fmla="*/ 3183742 h 4096049"/>
                <a:gd name="connsiteX4" fmla="*/ 5140999 w 5272632"/>
                <a:gd name="connsiteY4" fmla="*/ 3610719 h 4096049"/>
                <a:gd name="connsiteX5" fmla="*/ 5116284 w 5272632"/>
                <a:gd name="connsiteY5" fmla="*/ 3548719 h 4096049"/>
                <a:gd name="connsiteX0" fmla="*/ 28045 w 5275049"/>
                <a:gd name="connsiteY0" fmla="*/ 4096049 h 4208906"/>
                <a:gd name="connsiteX1" fmla="*/ 97692 w 5275049"/>
                <a:gd name="connsiteY1" fmla="*/ 198633 h 4208906"/>
                <a:gd name="connsiteX2" fmla="*/ 1086547 w 5275049"/>
                <a:gd name="connsiteY2" fmla="*/ 228471 h 4208906"/>
                <a:gd name="connsiteX3" fmla="*/ 3270889 w 5275049"/>
                <a:gd name="connsiteY3" fmla="*/ 3183742 h 4208906"/>
                <a:gd name="connsiteX4" fmla="*/ 5140999 w 5275049"/>
                <a:gd name="connsiteY4" fmla="*/ 3610719 h 4208906"/>
                <a:gd name="connsiteX5" fmla="*/ 5126161 w 5275049"/>
                <a:gd name="connsiteY5" fmla="*/ 4208683 h 4208906"/>
                <a:gd name="connsiteX0" fmla="*/ 28045 w 5275049"/>
                <a:gd name="connsiteY0" fmla="*/ 4096049 h 4208906"/>
                <a:gd name="connsiteX1" fmla="*/ 97692 w 5275049"/>
                <a:gd name="connsiteY1" fmla="*/ 198633 h 4208906"/>
                <a:gd name="connsiteX2" fmla="*/ 1086547 w 5275049"/>
                <a:gd name="connsiteY2" fmla="*/ 228471 h 4208906"/>
                <a:gd name="connsiteX3" fmla="*/ 3270889 w 5275049"/>
                <a:gd name="connsiteY3" fmla="*/ 3183742 h 4208906"/>
                <a:gd name="connsiteX4" fmla="*/ 5140999 w 5275049"/>
                <a:gd name="connsiteY4" fmla="*/ 3610719 h 4208906"/>
                <a:gd name="connsiteX5" fmla="*/ 5126161 w 5275049"/>
                <a:gd name="connsiteY5" fmla="*/ 4208683 h 4208906"/>
                <a:gd name="connsiteX0" fmla="*/ 1 w 5247005"/>
                <a:gd name="connsiteY0" fmla="*/ 4143545 h 4256402"/>
                <a:gd name="connsiteX1" fmla="*/ 69648 w 5247005"/>
                <a:gd name="connsiteY1" fmla="*/ 246129 h 4256402"/>
                <a:gd name="connsiteX2" fmla="*/ 1058503 w 5247005"/>
                <a:gd name="connsiteY2" fmla="*/ 275967 h 4256402"/>
                <a:gd name="connsiteX3" fmla="*/ 3242845 w 5247005"/>
                <a:gd name="connsiteY3" fmla="*/ 3231238 h 4256402"/>
                <a:gd name="connsiteX4" fmla="*/ 5112955 w 5247005"/>
                <a:gd name="connsiteY4" fmla="*/ 3658215 h 4256402"/>
                <a:gd name="connsiteX5" fmla="*/ 5098117 w 5247005"/>
                <a:gd name="connsiteY5" fmla="*/ 4256179 h 4256402"/>
                <a:gd name="connsiteX0" fmla="*/ 0 w 5247004"/>
                <a:gd name="connsiteY0" fmla="*/ 4143545 h 4256402"/>
                <a:gd name="connsiteX1" fmla="*/ 69647 w 5247004"/>
                <a:gd name="connsiteY1" fmla="*/ 246129 h 4256402"/>
                <a:gd name="connsiteX2" fmla="*/ 1058502 w 5247004"/>
                <a:gd name="connsiteY2" fmla="*/ 275967 h 4256402"/>
                <a:gd name="connsiteX3" fmla="*/ 3242844 w 5247004"/>
                <a:gd name="connsiteY3" fmla="*/ 3231238 h 4256402"/>
                <a:gd name="connsiteX4" fmla="*/ 5112954 w 5247004"/>
                <a:gd name="connsiteY4" fmla="*/ 3658215 h 4256402"/>
                <a:gd name="connsiteX5" fmla="*/ 5098116 w 5247004"/>
                <a:gd name="connsiteY5" fmla="*/ 4256179 h 4256402"/>
                <a:gd name="connsiteX0" fmla="*/ 19253 w 5177359"/>
                <a:gd name="connsiteY0" fmla="*/ 4162401 h 4256402"/>
                <a:gd name="connsiteX1" fmla="*/ 2 w 5177359"/>
                <a:gd name="connsiteY1" fmla="*/ 246129 h 4256402"/>
                <a:gd name="connsiteX2" fmla="*/ 988857 w 5177359"/>
                <a:gd name="connsiteY2" fmla="*/ 275967 h 4256402"/>
                <a:gd name="connsiteX3" fmla="*/ 3173199 w 5177359"/>
                <a:gd name="connsiteY3" fmla="*/ 3231238 h 4256402"/>
                <a:gd name="connsiteX4" fmla="*/ 5043309 w 5177359"/>
                <a:gd name="connsiteY4" fmla="*/ 3658215 h 4256402"/>
                <a:gd name="connsiteX5" fmla="*/ 5028471 w 5177359"/>
                <a:gd name="connsiteY5" fmla="*/ 4256179 h 4256402"/>
                <a:gd name="connsiteX0" fmla="*/ 19253 w 5177359"/>
                <a:gd name="connsiteY0" fmla="*/ 4162401 h 4256402"/>
                <a:gd name="connsiteX1" fmla="*/ 2 w 5177359"/>
                <a:gd name="connsiteY1" fmla="*/ 246129 h 4256402"/>
                <a:gd name="connsiteX2" fmla="*/ 988857 w 5177359"/>
                <a:gd name="connsiteY2" fmla="*/ 275967 h 4256402"/>
                <a:gd name="connsiteX3" fmla="*/ 3173199 w 5177359"/>
                <a:gd name="connsiteY3" fmla="*/ 3231238 h 4256402"/>
                <a:gd name="connsiteX4" fmla="*/ 5043309 w 5177359"/>
                <a:gd name="connsiteY4" fmla="*/ 3658215 h 4256402"/>
                <a:gd name="connsiteX5" fmla="*/ 5028471 w 5177359"/>
                <a:gd name="connsiteY5" fmla="*/ 4256179 h 4256402"/>
                <a:gd name="connsiteX0" fmla="*/ 19253 w 5177359"/>
                <a:gd name="connsiteY0" fmla="*/ 4162401 h 4331799"/>
                <a:gd name="connsiteX1" fmla="*/ 2 w 5177359"/>
                <a:gd name="connsiteY1" fmla="*/ 246129 h 4331799"/>
                <a:gd name="connsiteX2" fmla="*/ 988857 w 5177359"/>
                <a:gd name="connsiteY2" fmla="*/ 275967 h 4331799"/>
                <a:gd name="connsiteX3" fmla="*/ 3173199 w 5177359"/>
                <a:gd name="connsiteY3" fmla="*/ 3231238 h 4331799"/>
                <a:gd name="connsiteX4" fmla="*/ 5043309 w 5177359"/>
                <a:gd name="connsiteY4" fmla="*/ 3658215 h 4331799"/>
                <a:gd name="connsiteX5" fmla="*/ 5028471 w 5177359"/>
                <a:gd name="connsiteY5" fmla="*/ 4331603 h 4331799"/>
                <a:gd name="connsiteX0" fmla="*/ 19253 w 5177359"/>
                <a:gd name="connsiteY0" fmla="*/ 4162401 h 4331799"/>
                <a:gd name="connsiteX1" fmla="*/ 2 w 5177359"/>
                <a:gd name="connsiteY1" fmla="*/ 246129 h 4331799"/>
                <a:gd name="connsiteX2" fmla="*/ 988857 w 5177359"/>
                <a:gd name="connsiteY2" fmla="*/ 275967 h 4331799"/>
                <a:gd name="connsiteX3" fmla="*/ 3173199 w 5177359"/>
                <a:gd name="connsiteY3" fmla="*/ 3231238 h 4331799"/>
                <a:gd name="connsiteX4" fmla="*/ 5043309 w 5177359"/>
                <a:gd name="connsiteY4" fmla="*/ 3658215 h 4331799"/>
                <a:gd name="connsiteX5" fmla="*/ 5028471 w 5177359"/>
                <a:gd name="connsiteY5" fmla="*/ 4331603 h 4331799"/>
                <a:gd name="connsiteX0" fmla="*/ 19253 w 5177359"/>
                <a:gd name="connsiteY0" fmla="*/ 4162401 h 4331799"/>
                <a:gd name="connsiteX1" fmla="*/ 2 w 5177359"/>
                <a:gd name="connsiteY1" fmla="*/ 246129 h 4331799"/>
                <a:gd name="connsiteX2" fmla="*/ 988857 w 5177359"/>
                <a:gd name="connsiteY2" fmla="*/ 275967 h 4331799"/>
                <a:gd name="connsiteX3" fmla="*/ 3173199 w 5177359"/>
                <a:gd name="connsiteY3" fmla="*/ 3231238 h 4331799"/>
                <a:gd name="connsiteX4" fmla="*/ 5043309 w 5177359"/>
                <a:gd name="connsiteY4" fmla="*/ 3658216 h 4331799"/>
                <a:gd name="connsiteX5" fmla="*/ 5028471 w 5177359"/>
                <a:gd name="connsiteY5" fmla="*/ 4331603 h 4331799"/>
                <a:gd name="connsiteX0" fmla="*/ 19253 w 5046579"/>
                <a:gd name="connsiteY0" fmla="*/ 4162401 h 4332534"/>
                <a:gd name="connsiteX1" fmla="*/ 2 w 5046579"/>
                <a:gd name="connsiteY1" fmla="*/ 246129 h 4332534"/>
                <a:gd name="connsiteX2" fmla="*/ 988857 w 5046579"/>
                <a:gd name="connsiteY2" fmla="*/ 275967 h 4332534"/>
                <a:gd name="connsiteX3" fmla="*/ 3173199 w 5046579"/>
                <a:gd name="connsiteY3" fmla="*/ 3231238 h 4332534"/>
                <a:gd name="connsiteX4" fmla="*/ 5043309 w 5046579"/>
                <a:gd name="connsiteY4" fmla="*/ 3658216 h 4332534"/>
                <a:gd name="connsiteX5" fmla="*/ 5028471 w 5046579"/>
                <a:gd name="connsiteY5" fmla="*/ 4331603 h 4332534"/>
                <a:gd name="connsiteX0" fmla="*/ 19253 w 5046579"/>
                <a:gd name="connsiteY0" fmla="*/ 4162401 h 4332534"/>
                <a:gd name="connsiteX1" fmla="*/ 2 w 5046579"/>
                <a:gd name="connsiteY1" fmla="*/ 246129 h 4332534"/>
                <a:gd name="connsiteX2" fmla="*/ 988857 w 5046579"/>
                <a:gd name="connsiteY2" fmla="*/ 275967 h 4332534"/>
                <a:gd name="connsiteX3" fmla="*/ 3173199 w 5046579"/>
                <a:gd name="connsiteY3" fmla="*/ 3231238 h 4332534"/>
                <a:gd name="connsiteX4" fmla="*/ 5043309 w 5046579"/>
                <a:gd name="connsiteY4" fmla="*/ 3658216 h 4332534"/>
                <a:gd name="connsiteX5" fmla="*/ 5028471 w 5046579"/>
                <a:gd name="connsiteY5" fmla="*/ 4331603 h 4332534"/>
                <a:gd name="connsiteX6" fmla="*/ 19253 w 5046579"/>
                <a:gd name="connsiteY6" fmla="*/ 4162401 h 4332534"/>
                <a:gd name="connsiteX0" fmla="*/ 19253 w 5046579"/>
                <a:gd name="connsiteY0" fmla="*/ 4162401 h 4332534"/>
                <a:gd name="connsiteX1" fmla="*/ 2 w 5046579"/>
                <a:gd name="connsiteY1" fmla="*/ 246129 h 4332534"/>
                <a:gd name="connsiteX2" fmla="*/ 988857 w 5046579"/>
                <a:gd name="connsiteY2" fmla="*/ 275967 h 4332534"/>
                <a:gd name="connsiteX3" fmla="*/ 3173199 w 5046579"/>
                <a:gd name="connsiteY3" fmla="*/ 3231238 h 4332534"/>
                <a:gd name="connsiteX4" fmla="*/ 5043309 w 5046579"/>
                <a:gd name="connsiteY4" fmla="*/ 3658216 h 4332534"/>
                <a:gd name="connsiteX5" fmla="*/ 5028471 w 5046579"/>
                <a:gd name="connsiteY5" fmla="*/ 4331603 h 4332534"/>
                <a:gd name="connsiteX6" fmla="*/ 19253 w 5046579"/>
                <a:gd name="connsiteY6" fmla="*/ 4162401 h 4332534"/>
                <a:gd name="connsiteX0" fmla="*/ 19253 w 5046579"/>
                <a:gd name="connsiteY0" fmla="*/ 4294392 h 4332534"/>
                <a:gd name="connsiteX1" fmla="*/ 2 w 5046579"/>
                <a:gd name="connsiteY1" fmla="*/ 246129 h 4332534"/>
                <a:gd name="connsiteX2" fmla="*/ 988857 w 5046579"/>
                <a:gd name="connsiteY2" fmla="*/ 275967 h 4332534"/>
                <a:gd name="connsiteX3" fmla="*/ 3173199 w 5046579"/>
                <a:gd name="connsiteY3" fmla="*/ 3231238 h 4332534"/>
                <a:gd name="connsiteX4" fmla="*/ 5043309 w 5046579"/>
                <a:gd name="connsiteY4" fmla="*/ 3658216 h 4332534"/>
                <a:gd name="connsiteX5" fmla="*/ 5028471 w 5046579"/>
                <a:gd name="connsiteY5" fmla="*/ 4331603 h 4332534"/>
                <a:gd name="connsiteX6" fmla="*/ 19253 w 5046579"/>
                <a:gd name="connsiteY6" fmla="*/ 4294392 h 4332534"/>
                <a:gd name="connsiteX0" fmla="*/ 19253 w 5046579"/>
                <a:gd name="connsiteY0" fmla="*/ 4294392 h 4332534"/>
                <a:gd name="connsiteX1" fmla="*/ 2 w 5046579"/>
                <a:gd name="connsiteY1" fmla="*/ 246129 h 4332534"/>
                <a:gd name="connsiteX2" fmla="*/ 988857 w 5046579"/>
                <a:gd name="connsiteY2" fmla="*/ 275967 h 4332534"/>
                <a:gd name="connsiteX3" fmla="*/ 3173199 w 5046579"/>
                <a:gd name="connsiteY3" fmla="*/ 3231238 h 4332534"/>
                <a:gd name="connsiteX4" fmla="*/ 5043309 w 5046579"/>
                <a:gd name="connsiteY4" fmla="*/ 3658216 h 4332534"/>
                <a:gd name="connsiteX5" fmla="*/ 5028471 w 5046579"/>
                <a:gd name="connsiteY5" fmla="*/ 4331603 h 4332534"/>
                <a:gd name="connsiteX6" fmla="*/ 19253 w 5046579"/>
                <a:gd name="connsiteY6" fmla="*/ 4294392 h 4332534"/>
                <a:gd name="connsiteX0" fmla="*/ 19253 w 5046579"/>
                <a:gd name="connsiteY0" fmla="*/ 4294392 h 4332534"/>
                <a:gd name="connsiteX1" fmla="*/ 2 w 5046579"/>
                <a:gd name="connsiteY1" fmla="*/ 246129 h 4332534"/>
                <a:gd name="connsiteX2" fmla="*/ 988857 w 5046579"/>
                <a:gd name="connsiteY2" fmla="*/ 275967 h 4332534"/>
                <a:gd name="connsiteX3" fmla="*/ 3173199 w 5046579"/>
                <a:gd name="connsiteY3" fmla="*/ 3231238 h 4332534"/>
                <a:gd name="connsiteX4" fmla="*/ 5043309 w 5046579"/>
                <a:gd name="connsiteY4" fmla="*/ 3658216 h 4332534"/>
                <a:gd name="connsiteX5" fmla="*/ 5028471 w 5046579"/>
                <a:gd name="connsiteY5" fmla="*/ 4331603 h 4332534"/>
                <a:gd name="connsiteX6" fmla="*/ 19253 w 5046579"/>
                <a:gd name="connsiteY6" fmla="*/ 4294392 h 433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79" h="4332534">
                  <a:moveTo>
                    <a:pt x="19253" y="4294392"/>
                  </a:moveTo>
                  <a:cubicBezTo>
                    <a:pt x="9627" y="2336256"/>
                    <a:pt x="3026" y="865585"/>
                    <a:pt x="2" y="246129"/>
                  </a:cubicBezTo>
                  <a:cubicBezTo>
                    <a:pt x="-851" y="71338"/>
                    <a:pt x="459991" y="-221551"/>
                    <a:pt x="988857" y="275967"/>
                  </a:cubicBezTo>
                  <a:cubicBezTo>
                    <a:pt x="1517723" y="773485"/>
                    <a:pt x="2534237" y="2476229"/>
                    <a:pt x="3173199" y="3231238"/>
                  </a:cubicBezTo>
                  <a:cubicBezTo>
                    <a:pt x="3435161" y="3525526"/>
                    <a:pt x="3360318" y="3554586"/>
                    <a:pt x="5043309" y="3658216"/>
                  </a:cubicBezTo>
                  <a:cubicBezTo>
                    <a:pt x="5054549" y="4228160"/>
                    <a:pt x="5033620" y="4344520"/>
                    <a:pt x="5028471" y="4331603"/>
                  </a:cubicBezTo>
                  <a:lnTo>
                    <a:pt x="19253" y="4294392"/>
                  </a:lnTo>
                  <a:close/>
                </a:path>
              </a:pathLst>
            </a:custGeom>
            <a:solidFill>
              <a:schemeClr val="bg1">
                <a:lumMod val="85000"/>
              </a:schemeClr>
            </a:solidFill>
            <a:ln w="571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grpSp>
          <p:nvGrpSpPr>
            <p:cNvPr id="16" name="Group 15">
              <a:extLst>
                <a:ext uri="{FF2B5EF4-FFF2-40B4-BE49-F238E27FC236}">
                  <a16:creationId xmlns:a16="http://schemas.microsoft.com/office/drawing/2014/main" id="{54377ABD-29B9-47C6-B062-CE9F8BD1EAA8}"/>
                </a:ext>
              </a:extLst>
            </p:cNvPr>
            <p:cNvGrpSpPr/>
            <p:nvPr/>
          </p:nvGrpSpPr>
          <p:grpSpPr>
            <a:xfrm>
              <a:off x="1171075" y="1443810"/>
              <a:ext cx="6183123" cy="2991338"/>
              <a:chOff x="1035432" y="1836788"/>
              <a:chExt cx="6183123" cy="2991338"/>
            </a:xfrm>
          </p:grpSpPr>
          <p:sp>
            <p:nvSpPr>
              <p:cNvPr id="28" name="Rectangle 27">
                <a:extLst>
                  <a:ext uri="{FF2B5EF4-FFF2-40B4-BE49-F238E27FC236}">
                    <a16:creationId xmlns:a16="http://schemas.microsoft.com/office/drawing/2014/main" id="{B7D0BF3D-D757-4ED0-BC44-2C8EE2862239}"/>
                  </a:ext>
                </a:extLst>
              </p:cNvPr>
              <p:cNvSpPr/>
              <p:nvPr/>
            </p:nvSpPr>
            <p:spPr>
              <a:xfrm>
                <a:off x="1693007" y="2572252"/>
                <a:ext cx="209722" cy="1917572"/>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29" name="Rectangle 28">
                <a:extLst>
                  <a:ext uri="{FF2B5EF4-FFF2-40B4-BE49-F238E27FC236}">
                    <a16:creationId xmlns:a16="http://schemas.microsoft.com/office/drawing/2014/main" id="{856BE318-1570-4013-8937-973AC731ED78}"/>
                  </a:ext>
                </a:extLst>
              </p:cNvPr>
              <p:cNvSpPr/>
              <p:nvPr/>
            </p:nvSpPr>
            <p:spPr>
              <a:xfrm>
                <a:off x="4654533" y="4247193"/>
                <a:ext cx="209722" cy="242631"/>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cxnSp>
            <p:nvCxnSpPr>
              <p:cNvPr id="30" name="Straight Arrow Connector 29">
                <a:extLst>
                  <a:ext uri="{FF2B5EF4-FFF2-40B4-BE49-F238E27FC236}">
                    <a16:creationId xmlns:a16="http://schemas.microsoft.com/office/drawing/2014/main" id="{7EA577A0-5D51-4713-B490-B5AAAE8B2868}"/>
                  </a:ext>
                </a:extLst>
              </p:cNvPr>
              <p:cNvCxnSpPr>
                <a:cxnSpLocks/>
              </p:cNvCxnSpPr>
              <p:nvPr/>
            </p:nvCxnSpPr>
            <p:spPr>
              <a:xfrm flipV="1">
                <a:off x="1347602" y="1940644"/>
                <a:ext cx="0" cy="2579752"/>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AD29363-FA4D-44A6-9CD6-4D57D7D60FDF}"/>
                  </a:ext>
                </a:extLst>
              </p:cNvPr>
              <p:cNvCxnSpPr>
                <a:cxnSpLocks/>
              </p:cNvCxnSpPr>
              <p:nvPr/>
            </p:nvCxnSpPr>
            <p:spPr>
              <a:xfrm>
                <a:off x="1338272" y="4511073"/>
                <a:ext cx="4320000" cy="0"/>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9C477151-13A8-40A0-99BB-10C67F6DE392}"/>
                  </a:ext>
                </a:extLst>
              </p:cNvPr>
              <p:cNvSpPr/>
              <p:nvPr/>
            </p:nvSpPr>
            <p:spPr>
              <a:xfrm>
                <a:off x="4654533" y="4531414"/>
                <a:ext cx="209722" cy="296712"/>
              </a:xfrm>
              <a:prstGeom prst="rect">
                <a:avLst/>
              </a:prstGeom>
              <a:solidFill>
                <a:srgbClr val="862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33" name="Rectangle: Folded Corner 32">
                <a:extLst>
                  <a:ext uri="{FF2B5EF4-FFF2-40B4-BE49-F238E27FC236}">
                    <a16:creationId xmlns:a16="http://schemas.microsoft.com/office/drawing/2014/main" id="{115C9D21-ED61-4F66-B035-7D516FF85C27}"/>
                  </a:ext>
                </a:extLst>
              </p:cNvPr>
              <p:cNvSpPr/>
              <p:nvPr/>
            </p:nvSpPr>
            <p:spPr>
              <a:xfrm>
                <a:off x="6141874" y="4136577"/>
                <a:ext cx="1076681" cy="487357"/>
              </a:xfrm>
              <a:prstGeom prst="foldedCorner">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1200" b="1">
                    <a:solidFill>
                      <a:schemeClr val="accent6">
                        <a:lumMod val="50000"/>
                      </a:schemeClr>
                    </a:solidFill>
                    <a:latin typeface="Arial" panose="020B0604020202020204" pitchFamily="34" charset="0"/>
                    <a:cs typeface="Arial" panose="020B0604020202020204" pitchFamily="34" charset="0"/>
                  </a:rPr>
                  <a:t>1.5°C-aligned mitigation pathway</a:t>
                </a:r>
              </a:p>
            </p:txBody>
          </p:sp>
          <p:sp>
            <p:nvSpPr>
              <p:cNvPr id="34" name="TextBox 18">
                <a:extLst>
                  <a:ext uri="{FF2B5EF4-FFF2-40B4-BE49-F238E27FC236}">
                    <a16:creationId xmlns:a16="http://schemas.microsoft.com/office/drawing/2014/main" id="{7DDA4DE6-F7A1-4A89-B776-0863DF723387}"/>
                  </a:ext>
                </a:extLst>
              </p:cNvPr>
              <p:cNvSpPr txBox="1"/>
              <p:nvPr/>
            </p:nvSpPr>
            <p:spPr>
              <a:xfrm rot="16200000">
                <a:off x="329441" y="2542779"/>
                <a:ext cx="1688982"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b="1">
                    <a:solidFill>
                      <a:schemeClr val="tx2">
                        <a:lumMod val="50000"/>
                      </a:schemeClr>
                    </a:solidFill>
                    <a:latin typeface="Arial" panose="020B0604020202020204" pitchFamily="34" charset="0"/>
                    <a:cs typeface="Arial" panose="020B0604020202020204" pitchFamily="34" charset="0"/>
                  </a:rPr>
                  <a:t>Emissions (tCO2e)</a:t>
                </a:r>
              </a:p>
            </p:txBody>
          </p:sp>
          <p:sp>
            <p:nvSpPr>
              <p:cNvPr id="35" name="Rectangle 34">
                <a:extLst>
                  <a:ext uri="{FF2B5EF4-FFF2-40B4-BE49-F238E27FC236}">
                    <a16:creationId xmlns:a16="http://schemas.microsoft.com/office/drawing/2014/main" id="{E235254E-592C-46E5-AAD9-6EEBEC513929}"/>
                  </a:ext>
                </a:extLst>
              </p:cNvPr>
              <p:cNvSpPr/>
              <p:nvPr/>
            </p:nvSpPr>
            <p:spPr>
              <a:xfrm>
                <a:off x="2114028" y="2680499"/>
                <a:ext cx="209722" cy="1809325"/>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36" name="Rectangle 35">
                <a:extLst>
                  <a:ext uri="{FF2B5EF4-FFF2-40B4-BE49-F238E27FC236}">
                    <a16:creationId xmlns:a16="http://schemas.microsoft.com/office/drawing/2014/main" id="{2DB1501D-4C6A-4153-A434-F34FC66027F8}"/>
                  </a:ext>
                </a:extLst>
              </p:cNvPr>
              <p:cNvSpPr/>
              <p:nvPr/>
            </p:nvSpPr>
            <p:spPr>
              <a:xfrm>
                <a:off x="2537446" y="2884832"/>
                <a:ext cx="209722" cy="1604992"/>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38" name="Rectangle 37">
                <a:extLst>
                  <a:ext uri="{FF2B5EF4-FFF2-40B4-BE49-F238E27FC236}">
                    <a16:creationId xmlns:a16="http://schemas.microsoft.com/office/drawing/2014/main" id="{B6732387-5220-43AE-B5CA-194CA0293329}"/>
                  </a:ext>
                </a:extLst>
              </p:cNvPr>
              <p:cNvSpPr/>
              <p:nvPr/>
            </p:nvSpPr>
            <p:spPr>
              <a:xfrm>
                <a:off x="2964027" y="3122194"/>
                <a:ext cx="209722" cy="1367630"/>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39" name="Rectangle 38">
                <a:extLst>
                  <a:ext uri="{FF2B5EF4-FFF2-40B4-BE49-F238E27FC236}">
                    <a16:creationId xmlns:a16="http://schemas.microsoft.com/office/drawing/2014/main" id="{48A6063F-7300-4810-9C12-7A30826EFBC6}"/>
                  </a:ext>
                </a:extLst>
              </p:cNvPr>
              <p:cNvSpPr/>
              <p:nvPr/>
            </p:nvSpPr>
            <p:spPr>
              <a:xfrm>
                <a:off x="3387996" y="3468525"/>
                <a:ext cx="209722" cy="1021299"/>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40" name="Rectangle 39">
                <a:extLst>
                  <a:ext uri="{FF2B5EF4-FFF2-40B4-BE49-F238E27FC236}">
                    <a16:creationId xmlns:a16="http://schemas.microsoft.com/office/drawing/2014/main" id="{862F7D97-23DB-4A9E-B356-D8F4C546E73B}"/>
                  </a:ext>
                </a:extLst>
              </p:cNvPr>
              <p:cNvSpPr/>
              <p:nvPr/>
            </p:nvSpPr>
            <p:spPr>
              <a:xfrm>
                <a:off x="3811414" y="3754330"/>
                <a:ext cx="209722" cy="735493"/>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49" name="Rectangle 48">
                <a:extLst>
                  <a:ext uri="{FF2B5EF4-FFF2-40B4-BE49-F238E27FC236}">
                    <a16:creationId xmlns:a16="http://schemas.microsoft.com/office/drawing/2014/main" id="{63F877EF-0274-462F-A7B5-56B3B8BA2837}"/>
                  </a:ext>
                </a:extLst>
              </p:cNvPr>
              <p:cNvSpPr/>
              <p:nvPr/>
            </p:nvSpPr>
            <p:spPr>
              <a:xfrm>
                <a:off x="4234832" y="4026657"/>
                <a:ext cx="209722" cy="463167"/>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50" name="Diamond 49">
                <a:extLst>
                  <a:ext uri="{FF2B5EF4-FFF2-40B4-BE49-F238E27FC236}">
                    <a16:creationId xmlns:a16="http://schemas.microsoft.com/office/drawing/2014/main" id="{1D77F4CE-EFD0-45D1-92A8-AA3C8DA0CDF3}"/>
                  </a:ext>
                </a:extLst>
              </p:cNvPr>
              <p:cNvSpPr/>
              <p:nvPr/>
            </p:nvSpPr>
            <p:spPr>
              <a:xfrm>
                <a:off x="4669394" y="4416843"/>
                <a:ext cx="180000" cy="180000"/>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51" name="Rectangle 50">
                <a:extLst>
                  <a:ext uri="{FF2B5EF4-FFF2-40B4-BE49-F238E27FC236}">
                    <a16:creationId xmlns:a16="http://schemas.microsoft.com/office/drawing/2014/main" id="{0711CE48-7175-4940-BFE4-240C13E0ACA4}"/>
                  </a:ext>
                </a:extLst>
              </p:cNvPr>
              <p:cNvSpPr/>
              <p:nvPr/>
            </p:nvSpPr>
            <p:spPr>
              <a:xfrm>
                <a:off x="4234832" y="4531414"/>
                <a:ext cx="209722" cy="243556"/>
              </a:xfrm>
              <a:prstGeom prst="rect">
                <a:avLst/>
              </a:prstGeom>
              <a:solidFill>
                <a:srgbClr val="862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52" name="Rectangle 51">
                <a:extLst>
                  <a:ext uri="{FF2B5EF4-FFF2-40B4-BE49-F238E27FC236}">
                    <a16:creationId xmlns:a16="http://schemas.microsoft.com/office/drawing/2014/main" id="{C8C51AE4-DF30-45E1-9CAB-4E6A607508D2}"/>
                  </a:ext>
                </a:extLst>
              </p:cNvPr>
              <p:cNvSpPr/>
              <p:nvPr/>
            </p:nvSpPr>
            <p:spPr>
              <a:xfrm>
                <a:off x="3809967" y="4531414"/>
                <a:ext cx="212617" cy="197977"/>
              </a:xfrm>
              <a:prstGeom prst="rect">
                <a:avLst/>
              </a:prstGeom>
              <a:solidFill>
                <a:srgbClr val="862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53" name="Rectangle 52">
                <a:extLst>
                  <a:ext uri="{FF2B5EF4-FFF2-40B4-BE49-F238E27FC236}">
                    <a16:creationId xmlns:a16="http://schemas.microsoft.com/office/drawing/2014/main" id="{B73A2E13-B55B-4E2F-B3DF-AC38BC73E183}"/>
                  </a:ext>
                </a:extLst>
              </p:cNvPr>
              <p:cNvSpPr/>
              <p:nvPr/>
            </p:nvSpPr>
            <p:spPr>
              <a:xfrm>
                <a:off x="3391336" y="4531414"/>
                <a:ext cx="203042" cy="92524"/>
              </a:xfrm>
              <a:prstGeom prst="rect">
                <a:avLst/>
              </a:prstGeom>
              <a:solidFill>
                <a:srgbClr val="862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54" name="Rectangle 53">
                <a:extLst>
                  <a:ext uri="{FF2B5EF4-FFF2-40B4-BE49-F238E27FC236}">
                    <a16:creationId xmlns:a16="http://schemas.microsoft.com/office/drawing/2014/main" id="{FE9F8666-1997-4FE7-9268-7CCAD112C034}"/>
                  </a:ext>
                </a:extLst>
              </p:cNvPr>
              <p:cNvSpPr/>
              <p:nvPr/>
            </p:nvSpPr>
            <p:spPr>
              <a:xfrm>
                <a:off x="2967192" y="4531414"/>
                <a:ext cx="203393" cy="45719"/>
              </a:xfrm>
              <a:prstGeom prst="rect">
                <a:avLst/>
              </a:prstGeom>
              <a:solidFill>
                <a:srgbClr val="862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55" name="Freeform: Shape 54">
                <a:extLst>
                  <a:ext uri="{FF2B5EF4-FFF2-40B4-BE49-F238E27FC236}">
                    <a16:creationId xmlns:a16="http://schemas.microsoft.com/office/drawing/2014/main" id="{5255F3B1-B39E-4A78-8F72-8252C07B0EEC}"/>
                  </a:ext>
                </a:extLst>
              </p:cNvPr>
              <p:cNvSpPr/>
              <p:nvPr/>
            </p:nvSpPr>
            <p:spPr>
              <a:xfrm>
                <a:off x="1324184" y="2524337"/>
                <a:ext cx="4771816" cy="1809325"/>
              </a:xfrm>
              <a:custGeom>
                <a:avLst/>
                <a:gdLst>
                  <a:gd name="connsiteX0" fmla="*/ 0 w 4882393"/>
                  <a:gd name="connsiteY0" fmla="*/ 349574 h 4896407"/>
                  <a:gd name="connsiteX1" fmla="*/ 1048624 w 4882393"/>
                  <a:gd name="connsiteY1" fmla="*/ 366352 h 4896407"/>
                  <a:gd name="connsiteX2" fmla="*/ 3531766 w 4882393"/>
                  <a:gd name="connsiteY2" fmla="*/ 4116231 h 4896407"/>
                  <a:gd name="connsiteX3" fmla="*/ 4882393 w 4882393"/>
                  <a:gd name="connsiteY3" fmla="*/ 4896407 h 4896407"/>
                  <a:gd name="connsiteX0" fmla="*/ 0 w 4882393"/>
                  <a:gd name="connsiteY0" fmla="*/ 302690 h 4849523"/>
                  <a:gd name="connsiteX1" fmla="*/ 1048624 w 4882393"/>
                  <a:gd name="connsiteY1" fmla="*/ 319468 h 4849523"/>
                  <a:gd name="connsiteX2" fmla="*/ 3582100 w 4882393"/>
                  <a:gd name="connsiteY2" fmla="*/ 3391825 h 4849523"/>
                  <a:gd name="connsiteX3" fmla="*/ 4882393 w 4882393"/>
                  <a:gd name="connsiteY3" fmla="*/ 4849523 h 4849523"/>
                  <a:gd name="connsiteX0" fmla="*/ 0 w 3827612"/>
                  <a:gd name="connsiteY0" fmla="*/ 302690 h 3704200"/>
                  <a:gd name="connsiteX1" fmla="*/ 1048624 w 3827612"/>
                  <a:gd name="connsiteY1" fmla="*/ 319468 h 3704200"/>
                  <a:gd name="connsiteX2" fmla="*/ 3582100 w 3827612"/>
                  <a:gd name="connsiteY2" fmla="*/ 3391825 h 3704200"/>
                  <a:gd name="connsiteX3" fmla="*/ 3724713 w 3827612"/>
                  <a:gd name="connsiteY3" fmla="*/ 3306856 h 3704200"/>
                  <a:gd name="connsiteX0" fmla="*/ 0 w 4060272"/>
                  <a:gd name="connsiteY0" fmla="*/ 302690 h 3842263"/>
                  <a:gd name="connsiteX1" fmla="*/ 1048624 w 4060272"/>
                  <a:gd name="connsiteY1" fmla="*/ 319468 h 3842263"/>
                  <a:gd name="connsiteX2" fmla="*/ 3582100 w 4060272"/>
                  <a:gd name="connsiteY2" fmla="*/ 3391825 h 3842263"/>
                  <a:gd name="connsiteX3" fmla="*/ 4060272 w 4060272"/>
                  <a:gd name="connsiteY3" fmla="*/ 3734215 h 3842263"/>
                  <a:gd name="connsiteX0" fmla="*/ 0 w 4118995"/>
                  <a:gd name="connsiteY0" fmla="*/ 302690 h 4019040"/>
                  <a:gd name="connsiteX1" fmla="*/ 1048624 w 4118995"/>
                  <a:gd name="connsiteY1" fmla="*/ 319468 h 4019040"/>
                  <a:gd name="connsiteX2" fmla="*/ 3582100 w 4118995"/>
                  <a:gd name="connsiteY2" fmla="*/ 3391825 h 4019040"/>
                  <a:gd name="connsiteX3" fmla="*/ 4118995 w 4118995"/>
                  <a:gd name="connsiteY3" fmla="*/ 4015648 h 4019040"/>
                  <a:gd name="connsiteX0" fmla="*/ 0 w 4118995"/>
                  <a:gd name="connsiteY0" fmla="*/ 302690 h 4015648"/>
                  <a:gd name="connsiteX1" fmla="*/ 1048624 w 4118995"/>
                  <a:gd name="connsiteY1" fmla="*/ 319468 h 4015648"/>
                  <a:gd name="connsiteX2" fmla="*/ 3582100 w 4118995"/>
                  <a:gd name="connsiteY2" fmla="*/ 3391825 h 4015648"/>
                  <a:gd name="connsiteX3" fmla="*/ 4118995 w 4118995"/>
                  <a:gd name="connsiteY3" fmla="*/ 4015648 h 4015648"/>
                  <a:gd name="connsiteX0" fmla="*/ 0 w 4118995"/>
                  <a:gd name="connsiteY0" fmla="*/ 306962 h 4019920"/>
                  <a:gd name="connsiteX1" fmla="*/ 1048624 w 4118995"/>
                  <a:gd name="connsiteY1" fmla="*/ 323740 h 4019920"/>
                  <a:gd name="connsiteX2" fmla="*/ 3464654 w 4118995"/>
                  <a:gd name="connsiteY2" fmla="*/ 3458638 h 4019920"/>
                  <a:gd name="connsiteX3" fmla="*/ 4118995 w 4118995"/>
                  <a:gd name="connsiteY3" fmla="*/ 4019920 h 4019920"/>
                  <a:gd name="connsiteX0" fmla="*/ 0 w 4093828"/>
                  <a:gd name="connsiteY0" fmla="*/ 306962 h 4103307"/>
                  <a:gd name="connsiteX1" fmla="*/ 1048624 w 4093828"/>
                  <a:gd name="connsiteY1" fmla="*/ 323740 h 4103307"/>
                  <a:gd name="connsiteX2" fmla="*/ 3464654 w 4093828"/>
                  <a:gd name="connsiteY2" fmla="*/ 3458638 h 4103307"/>
                  <a:gd name="connsiteX3" fmla="*/ 4093828 w 4093828"/>
                  <a:gd name="connsiteY3" fmla="*/ 4103307 h 4103307"/>
                  <a:gd name="connsiteX0" fmla="*/ 0 w 4093828"/>
                  <a:gd name="connsiteY0" fmla="*/ 306962 h 4103307"/>
                  <a:gd name="connsiteX1" fmla="*/ 1048624 w 4093828"/>
                  <a:gd name="connsiteY1" fmla="*/ 323740 h 4103307"/>
                  <a:gd name="connsiteX2" fmla="*/ 3464654 w 4093828"/>
                  <a:gd name="connsiteY2" fmla="*/ 3458638 h 4103307"/>
                  <a:gd name="connsiteX3" fmla="*/ 4093828 w 4093828"/>
                  <a:gd name="connsiteY3" fmla="*/ 4103307 h 4103307"/>
                  <a:gd name="connsiteX0" fmla="*/ 0 w 4077050"/>
                  <a:gd name="connsiteY0" fmla="*/ 306962 h 4113730"/>
                  <a:gd name="connsiteX1" fmla="*/ 1048624 w 4077050"/>
                  <a:gd name="connsiteY1" fmla="*/ 323740 h 4113730"/>
                  <a:gd name="connsiteX2" fmla="*/ 3464654 w 4077050"/>
                  <a:gd name="connsiteY2" fmla="*/ 3458638 h 4113730"/>
                  <a:gd name="connsiteX3" fmla="*/ 4077050 w 4077050"/>
                  <a:gd name="connsiteY3" fmla="*/ 4113730 h 4113730"/>
                  <a:gd name="connsiteX0" fmla="*/ 0 w 4077050"/>
                  <a:gd name="connsiteY0" fmla="*/ 306962 h 4134577"/>
                  <a:gd name="connsiteX1" fmla="*/ 1048624 w 4077050"/>
                  <a:gd name="connsiteY1" fmla="*/ 323740 h 4134577"/>
                  <a:gd name="connsiteX2" fmla="*/ 3464654 w 4077050"/>
                  <a:gd name="connsiteY2" fmla="*/ 3458638 h 4134577"/>
                  <a:gd name="connsiteX3" fmla="*/ 4077050 w 4077050"/>
                  <a:gd name="connsiteY3" fmla="*/ 4134577 h 4134577"/>
                  <a:gd name="connsiteX0" fmla="*/ 0 w 4077050"/>
                  <a:gd name="connsiteY0" fmla="*/ 296306 h 4123921"/>
                  <a:gd name="connsiteX1" fmla="*/ 1048624 w 4077050"/>
                  <a:gd name="connsiteY1" fmla="*/ 313084 h 4123921"/>
                  <a:gd name="connsiteX2" fmla="*/ 3380764 w 4077050"/>
                  <a:gd name="connsiteY2" fmla="*/ 3291631 h 4123921"/>
                  <a:gd name="connsiteX3" fmla="*/ 4077050 w 4077050"/>
                  <a:gd name="connsiteY3" fmla="*/ 4123921 h 4123921"/>
                  <a:gd name="connsiteX0" fmla="*/ 0 w 3909270"/>
                  <a:gd name="connsiteY0" fmla="*/ 296306 h 3821642"/>
                  <a:gd name="connsiteX1" fmla="*/ 1048624 w 3909270"/>
                  <a:gd name="connsiteY1" fmla="*/ 313084 h 3821642"/>
                  <a:gd name="connsiteX2" fmla="*/ 3380764 w 3909270"/>
                  <a:gd name="connsiteY2" fmla="*/ 3291631 h 3821642"/>
                  <a:gd name="connsiteX3" fmla="*/ 3909270 w 3909270"/>
                  <a:gd name="connsiteY3" fmla="*/ 3821642 h 3821642"/>
                  <a:gd name="connsiteX0" fmla="*/ 0 w 4118995"/>
                  <a:gd name="connsiteY0" fmla="*/ 296306 h 3769525"/>
                  <a:gd name="connsiteX1" fmla="*/ 1048624 w 4118995"/>
                  <a:gd name="connsiteY1" fmla="*/ 313084 h 3769525"/>
                  <a:gd name="connsiteX2" fmla="*/ 3380764 w 4118995"/>
                  <a:gd name="connsiteY2" fmla="*/ 3291631 h 3769525"/>
                  <a:gd name="connsiteX3" fmla="*/ 4118995 w 4118995"/>
                  <a:gd name="connsiteY3" fmla="*/ 3769525 h 3769525"/>
                  <a:gd name="connsiteX0" fmla="*/ 0 w 4118995"/>
                  <a:gd name="connsiteY0" fmla="*/ 296306 h 3769525"/>
                  <a:gd name="connsiteX1" fmla="*/ 1048624 w 4118995"/>
                  <a:gd name="connsiteY1" fmla="*/ 313084 h 3769525"/>
                  <a:gd name="connsiteX2" fmla="*/ 3380764 w 4118995"/>
                  <a:gd name="connsiteY2" fmla="*/ 3291631 h 3769525"/>
                  <a:gd name="connsiteX3" fmla="*/ 4118995 w 4118995"/>
                  <a:gd name="connsiteY3" fmla="*/ 3769525 h 3769525"/>
                  <a:gd name="connsiteX0" fmla="*/ 0 w 4118995"/>
                  <a:gd name="connsiteY0" fmla="*/ 312679 h 3894545"/>
                  <a:gd name="connsiteX1" fmla="*/ 1048624 w 4118995"/>
                  <a:gd name="connsiteY1" fmla="*/ 329457 h 3894545"/>
                  <a:gd name="connsiteX2" fmla="*/ 3657601 w 4118995"/>
                  <a:gd name="connsiteY2" fmla="*/ 3547743 h 3894545"/>
                  <a:gd name="connsiteX3" fmla="*/ 4118995 w 4118995"/>
                  <a:gd name="connsiteY3" fmla="*/ 3785898 h 3894545"/>
                  <a:gd name="connsiteX0" fmla="*/ 0 w 5799390"/>
                  <a:gd name="connsiteY0" fmla="*/ 312679 h 3699893"/>
                  <a:gd name="connsiteX1" fmla="*/ 1048624 w 5799390"/>
                  <a:gd name="connsiteY1" fmla="*/ 329457 h 3699893"/>
                  <a:gd name="connsiteX2" fmla="*/ 3657601 w 5799390"/>
                  <a:gd name="connsiteY2" fmla="*/ 3547743 h 3699893"/>
                  <a:gd name="connsiteX3" fmla="*/ 5799390 w 5799390"/>
                  <a:gd name="connsiteY3" fmla="*/ 2221843 h 3699893"/>
                  <a:gd name="connsiteX0" fmla="*/ 0 w 5035991"/>
                  <a:gd name="connsiteY0" fmla="*/ 312679 h 3866775"/>
                  <a:gd name="connsiteX1" fmla="*/ 1048624 w 5035991"/>
                  <a:gd name="connsiteY1" fmla="*/ 329457 h 3866775"/>
                  <a:gd name="connsiteX2" fmla="*/ 3657601 w 5035991"/>
                  <a:gd name="connsiteY2" fmla="*/ 3547743 h 3866775"/>
                  <a:gd name="connsiteX3" fmla="*/ 5035991 w 5035991"/>
                  <a:gd name="connsiteY3" fmla="*/ 3681122 h 3866775"/>
                  <a:gd name="connsiteX0" fmla="*/ 0 w 5035991"/>
                  <a:gd name="connsiteY0" fmla="*/ 312679 h 3989608"/>
                  <a:gd name="connsiteX1" fmla="*/ 1048624 w 5035991"/>
                  <a:gd name="connsiteY1" fmla="*/ 329457 h 3989608"/>
                  <a:gd name="connsiteX2" fmla="*/ 3657601 w 5035991"/>
                  <a:gd name="connsiteY2" fmla="*/ 3547743 h 3989608"/>
                  <a:gd name="connsiteX3" fmla="*/ 5035991 w 5035991"/>
                  <a:gd name="connsiteY3" fmla="*/ 3681122 h 3989608"/>
                  <a:gd name="connsiteX0" fmla="*/ 0 w 5094715"/>
                  <a:gd name="connsiteY0" fmla="*/ 312679 h 3946617"/>
                  <a:gd name="connsiteX1" fmla="*/ 1048624 w 5094715"/>
                  <a:gd name="connsiteY1" fmla="*/ 329457 h 3946617"/>
                  <a:gd name="connsiteX2" fmla="*/ 3657601 w 5094715"/>
                  <a:gd name="connsiteY2" fmla="*/ 3547743 h 3946617"/>
                  <a:gd name="connsiteX3" fmla="*/ 5094715 w 5094715"/>
                  <a:gd name="connsiteY3" fmla="*/ 3566463 h 3946617"/>
                  <a:gd name="connsiteX0" fmla="*/ 0 w 5094715"/>
                  <a:gd name="connsiteY0" fmla="*/ 296869 h 3794755"/>
                  <a:gd name="connsiteX1" fmla="*/ 1048624 w 5094715"/>
                  <a:gd name="connsiteY1" fmla="*/ 313647 h 3794755"/>
                  <a:gd name="connsiteX2" fmla="*/ 3475640 w 5094715"/>
                  <a:gd name="connsiteY2" fmla="*/ 3300491 h 3794755"/>
                  <a:gd name="connsiteX3" fmla="*/ 5094715 w 5094715"/>
                  <a:gd name="connsiteY3" fmla="*/ 3550653 h 3794755"/>
                  <a:gd name="connsiteX0" fmla="*/ 0 w 5094715"/>
                  <a:gd name="connsiteY0" fmla="*/ 288404 h 3728666"/>
                  <a:gd name="connsiteX1" fmla="*/ 1048624 w 5094715"/>
                  <a:gd name="connsiteY1" fmla="*/ 305182 h 3728666"/>
                  <a:gd name="connsiteX2" fmla="*/ 3425306 w 5094715"/>
                  <a:gd name="connsiteY2" fmla="*/ 3166945 h 3728666"/>
                  <a:gd name="connsiteX3" fmla="*/ 5094715 w 5094715"/>
                  <a:gd name="connsiteY3" fmla="*/ 3542188 h 3728666"/>
                  <a:gd name="connsiteX0" fmla="*/ 0 w 5094715"/>
                  <a:gd name="connsiteY0" fmla="*/ 291218 h 3749298"/>
                  <a:gd name="connsiteX1" fmla="*/ 1048624 w 5094715"/>
                  <a:gd name="connsiteY1" fmla="*/ 307996 h 3749298"/>
                  <a:gd name="connsiteX2" fmla="*/ 3416917 w 5094715"/>
                  <a:gd name="connsiteY2" fmla="*/ 3211453 h 3749298"/>
                  <a:gd name="connsiteX3" fmla="*/ 5094715 w 5094715"/>
                  <a:gd name="connsiteY3" fmla="*/ 3545002 h 3749298"/>
                  <a:gd name="connsiteX0" fmla="*/ 0 w 5094715"/>
                  <a:gd name="connsiteY0" fmla="*/ 291218 h 3818402"/>
                  <a:gd name="connsiteX1" fmla="*/ 1048624 w 5094715"/>
                  <a:gd name="connsiteY1" fmla="*/ 307996 h 3818402"/>
                  <a:gd name="connsiteX2" fmla="*/ 3416917 w 5094715"/>
                  <a:gd name="connsiteY2" fmla="*/ 3211453 h 3818402"/>
                  <a:gd name="connsiteX3" fmla="*/ 5094715 w 5094715"/>
                  <a:gd name="connsiteY3" fmla="*/ 3659662 h 3818402"/>
                  <a:gd name="connsiteX0" fmla="*/ 0 w 5094715"/>
                  <a:gd name="connsiteY0" fmla="*/ 291218 h 3782541"/>
                  <a:gd name="connsiteX1" fmla="*/ 1048624 w 5094715"/>
                  <a:gd name="connsiteY1" fmla="*/ 307996 h 3782541"/>
                  <a:gd name="connsiteX2" fmla="*/ 3416917 w 5094715"/>
                  <a:gd name="connsiteY2" fmla="*/ 3211453 h 3782541"/>
                  <a:gd name="connsiteX3" fmla="*/ 5094715 w 5094715"/>
                  <a:gd name="connsiteY3" fmla="*/ 3659662 h 3782541"/>
                  <a:gd name="connsiteX0" fmla="*/ 0 w 5094715"/>
                  <a:gd name="connsiteY0" fmla="*/ 291218 h 3721331"/>
                  <a:gd name="connsiteX1" fmla="*/ 1048624 w 5094715"/>
                  <a:gd name="connsiteY1" fmla="*/ 307996 h 3721331"/>
                  <a:gd name="connsiteX2" fmla="*/ 3416917 w 5094715"/>
                  <a:gd name="connsiteY2" fmla="*/ 3211453 h 3721331"/>
                  <a:gd name="connsiteX3" fmla="*/ 5094715 w 5094715"/>
                  <a:gd name="connsiteY3" fmla="*/ 3659662 h 3721331"/>
                  <a:gd name="connsiteX0" fmla="*/ 0 w 5094715"/>
                  <a:gd name="connsiteY0" fmla="*/ 291218 h 3752918"/>
                  <a:gd name="connsiteX1" fmla="*/ 1048624 w 5094715"/>
                  <a:gd name="connsiteY1" fmla="*/ 307996 h 3752918"/>
                  <a:gd name="connsiteX2" fmla="*/ 3416917 w 5094715"/>
                  <a:gd name="connsiteY2" fmla="*/ 3211453 h 3752918"/>
                  <a:gd name="connsiteX3" fmla="*/ 5094715 w 5094715"/>
                  <a:gd name="connsiteY3" fmla="*/ 3711476 h 3752918"/>
                  <a:gd name="connsiteX0" fmla="*/ 0 w 5312113"/>
                  <a:gd name="connsiteY0" fmla="*/ 291218 h 3611626"/>
                  <a:gd name="connsiteX1" fmla="*/ 1048624 w 5312113"/>
                  <a:gd name="connsiteY1" fmla="*/ 307996 h 3611626"/>
                  <a:gd name="connsiteX2" fmla="*/ 3416917 w 5312113"/>
                  <a:gd name="connsiteY2" fmla="*/ 3211453 h 3611626"/>
                  <a:gd name="connsiteX3" fmla="*/ 5312113 w 5312113"/>
                  <a:gd name="connsiteY3" fmla="*/ 3421314 h 3611626"/>
                  <a:gd name="connsiteX0" fmla="*/ 0 w 5312113"/>
                  <a:gd name="connsiteY0" fmla="*/ 291218 h 3640481"/>
                  <a:gd name="connsiteX1" fmla="*/ 1048624 w 5312113"/>
                  <a:gd name="connsiteY1" fmla="*/ 307996 h 3640481"/>
                  <a:gd name="connsiteX2" fmla="*/ 3416917 w 5312113"/>
                  <a:gd name="connsiteY2" fmla="*/ 3211453 h 3640481"/>
                  <a:gd name="connsiteX3" fmla="*/ 5312113 w 5312113"/>
                  <a:gd name="connsiteY3" fmla="*/ 3421314 h 3640481"/>
                  <a:gd name="connsiteX0" fmla="*/ 0 w 5312113"/>
                  <a:gd name="connsiteY0" fmla="*/ 278681 h 3530656"/>
                  <a:gd name="connsiteX1" fmla="*/ 1048624 w 5312113"/>
                  <a:gd name="connsiteY1" fmla="*/ 295459 h 3530656"/>
                  <a:gd name="connsiteX2" fmla="*/ 3341664 w 5312113"/>
                  <a:gd name="connsiteY2" fmla="*/ 3012382 h 3530656"/>
                  <a:gd name="connsiteX3" fmla="*/ 5312113 w 5312113"/>
                  <a:gd name="connsiteY3" fmla="*/ 3408777 h 3530656"/>
                  <a:gd name="connsiteX0" fmla="*/ 0 w 5337197"/>
                  <a:gd name="connsiteY0" fmla="*/ 278681 h 3561096"/>
                  <a:gd name="connsiteX1" fmla="*/ 1048624 w 5337197"/>
                  <a:gd name="connsiteY1" fmla="*/ 295459 h 3561096"/>
                  <a:gd name="connsiteX2" fmla="*/ 3341664 w 5337197"/>
                  <a:gd name="connsiteY2" fmla="*/ 3012382 h 3561096"/>
                  <a:gd name="connsiteX3" fmla="*/ 5337197 w 5337197"/>
                  <a:gd name="connsiteY3" fmla="*/ 3460592 h 3561096"/>
                  <a:gd name="connsiteX0" fmla="*/ 0 w 5337197"/>
                  <a:gd name="connsiteY0" fmla="*/ 278681 h 3513816"/>
                  <a:gd name="connsiteX1" fmla="*/ 1048624 w 5337197"/>
                  <a:gd name="connsiteY1" fmla="*/ 295459 h 3513816"/>
                  <a:gd name="connsiteX2" fmla="*/ 3341664 w 5337197"/>
                  <a:gd name="connsiteY2" fmla="*/ 3012382 h 3513816"/>
                  <a:gd name="connsiteX3" fmla="*/ 5337197 w 5337197"/>
                  <a:gd name="connsiteY3" fmla="*/ 3460592 h 3513816"/>
                  <a:gd name="connsiteX0" fmla="*/ 0 w 5278667"/>
                  <a:gd name="connsiteY0" fmla="*/ 278681 h 3558428"/>
                  <a:gd name="connsiteX1" fmla="*/ 1048624 w 5278667"/>
                  <a:gd name="connsiteY1" fmla="*/ 295459 h 3558428"/>
                  <a:gd name="connsiteX2" fmla="*/ 3341664 w 5278667"/>
                  <a:gd name="connsiteY2" fmla="*/ 3012382 h 3558428"/>
                  <a:gd name="connsiteX3" fmla="*/ 5278667 w 5278667"/>
                  <a:gd name="connsiteY3" fmla="*/ 3533132 h 3558428"/>
                  <a:gd name="connsiteX0" fmla="*/ 0 w 5278667"/>
                  <a:gd name="connsiteY0" fmla="*/ 278681 h 3533131"/>
                  <a:gd name="connsiteX1" fmla="*/ 1048624 w 5278667"/>
                  <a:gd name="connsiteY1" fmla="*/ 295459 h 3533131"/>
                  <a:gd name="connsiteX2" fmla="*/ 3341664 w 5278667"/>
                  <a:gd name="connsiteY2" fmla="*/ 3012382 h 3533131"/>
                  <a:gd name="connsiteX3" fmla="*/ 5278667 w 5278667"/>
                  <a:gd name="connsiteY3" fmla="*/ 3533132 h 3533131"/>
                  <a:gd name="connsiteX0" fmla="*/ 0 w 5278667"/>
                  <a:gd name="connsiteY0" fmla="*/ 289118 h 3543569"/>
                  <a:gd name="connsiteX1" fmla="*/ 1048624 w 5278667"/>
                  <a:gd name="connsiteY1" fmla="*/ 305896 h 3543569"/>
                  <a:gd name="connsiteX2" fmla="*/ 3308218 w 5278667"/>
                  <a:gd name="connsiteY2" fmla="*/ 3178263 h 3543569"/>
                  <a:gd name="connsiteX3" fmla="*/ 5278667 w 5278667"/>
                  <a:gd name="connsiteY3" fmla="*/ 3543569 h 3543569"/>
                  <a:gd name="connsiteX0" fmla="*/ 0 w 5278667"/>
                  <a:gd name="connsiteY0" fmla="*/ 289118 h 3543569"/>
                  <a:gd name="connsiteX1" fmla="*/ 1048624 w 5278667"/>
                  <a:gd name="connsiteY1" fmla="*/ 305896 h 3543569"/>
                  <a:gd name="connsiteX2" fmla="*/ 3308218 w 5278667"/>
                  <a:gd name="connsiteY2" fmla="*/ 3178263 h 3543569"/>
                  <a:gd name="connsiteX3" fmla="*/ 5278667 w 5278667"/>
                  <a:gd name="connsiteY3" fmla="*/ 3543569 h 3543569"/>
                  <a:gd name="connsiteX0" fmla="*/ 0 w 5220137"/>
                  <a:gd name="connsiteY0" fmla="*/ 289118 h 3367399"/>
                  <a:gd name="connsiteX1" fmla="*/ 1048624 w 5220137"/>
                  <a:gd name="connsiteY1" fmla="*/ 305896 h 3367399"/>
                  <a:gd name="connsiteX2" fmla="*/ 3308218 w 5220137"/>
                  <a:gd name="connsiteY2" fmla="*/ 3178263 h 3367399"/>
                  <a:gd name="connsiteX3" fmla="*/ 5220137 w 5220137"/>
                  <a:gd name="connsiteY3" fmla="*/ 3367399 h 3367399"/>
                  <a:gd name="connsiteX0" fmla="*/ 0 w 5220137"/>
                  <a:gd name="connsiteY0" fmla="*/ 289118 h 3389206"/>
                  <a:gd name="connsiteX1" fmla="*/ 1048624 w 5220137"/>
                  <a:gd name="connsiteY1" fmla="*/ 305896 h 3389206"/>
                  <a:gd name="connsiteX2" fmla="*/ 3308218 w 5220137"/>
                  <a:gd name="connsiteY2" fmla="*/ 3178263 h 3389206"/>
                  <a:gd name="connsiteX3" fmla="*/ 5220137 w 5220137"/>
                  <a:gd name="connsiteY3" fmla="*/ 3367399 h 3389206"/>
                  <a:gd name="connsiteX0" fmla="*/ 0 w 5228498"/>
                  <a:gd name="connsiteY0" fmla="*/ 289118 h 3471029"/>
                  <a:gd name="connsiteX1" fmla="*/ 1048624 w 5228498"/>
                  <a:gd name="connsiteY1" fmla="*/ 305896 h 3471029"/>
                  <a:gd name="connsiteX2" fmla="*/ 3308218 w 5228498"/>
                  <a:gd name="connsiteY2" fmla="*/ 3178263 h 3471029"/>
                  <a:gd name="connsiteX3" fmla="*/ 5228498 w 5228498"/>
                  <a:gd name="connsiteY3" fmla="*/ 3471029 h 3471029"/>
                  <a:gd name="connsiteX0" fmla="*/ 0 w 5261944"/>
                  <a:gd name="connsiteY0" fmla="*/ 289118 h 3584514"/>
                  <a:gd name="connsiteX1" fmla="*/ 1048624 w 5261944"/>
                  <a:gd name="connsiteY1" fmla="*/ 305896 h 3584514"/>
                  <a:gd name="connsiteX2" fmla="*/ 3308218 w 5261944"/>
                  <a:gd name="connsiteY2" fmla="*/ 3178263 h 3584514"/>
                  <a:gd name="connsiteX3" fmla="*/ 5261944 w 5261944"/>
                  <a:gd name="connsiteY3" fmla="*/ 3584514 h 3584514"/>
                  <a:gd name="connsiteX0" fmla="*/ 0 w 5261944"/>
                  <a:gd name="connsiteY0" fmla="*/ 298244 h 3593640"/>
                  <a:gd name="connsiteX1" fmla="*/ 1048624 w 5261944"/>
                  <a:gd name="connsiteY1" fmla="*/ 315022 h 3593640"/>
                  <a:gd name="connsiteX2" fmla="*/ 3383471 w 5261944"/>
                  <a:gd name="connsiteY2" fmla="*/ 3322108 h 3593640"/>
                  <a:gd name="connsiteX3" fmla="*/ 5261944 w 5261944"/>
                  <a:gd name="connsiteY3" fmla="*/ 3593640 h 3593640"/>
                  <a:gd name="connsiteX0" fmla="*/ 0 w 5153245"/>
                  <a:gd name="connsiteY0" fmla="*/ 298244 h 3562551"/>
                  <a:gd name="connsiteX1" fmla="*/ 1048624 w 5153245"/>
                  <a:gd name="connsiteY1" fmla="*/ 315022 h 3562551"/>
                  <a:gd name="connsiteX2" fmla="*/ 3383471 w 5153245"/>
                  <a:gd name="connsiteY2" fmla="*/ 3322108 h 3562551"/>
                  <a:gd name="connsiteX3" fmla="*/ 5153245 w 5153245"/>
                  <a:gd name="connsiteY3" fmla="*/ 3562551 h 3562551"/>
                  <a:gd name="connsiteX0" fmla="*/ 0 w 5153245"/>
                  <a:gd name="connsiteY0" fmla="*/ 298949 h 3564965"/>
                  <a:gd name="connsiteX1" fmla="*/ 1048624 w 5153245"/>
                  <a:gd name="connsiteY1" fmla="*/ 315727 h 3564965"/>
                  <a:gd name="connsiteX2" fmla="*/ 3391833 w 5153245"/>
                  <a:gd name="connsiteY2" fmla="*/ 3333176 h 3564965"/>
                  <a:gd name="connsiteX3" fmla="*/ 5153245 w 5153245"/>
                  <a:gd name="connsiteY3" fmla="*/ 3563256 h 3564965"/>
                  <a:gd name="connsiteX0" fmla="*/ 0 w 5153245"/>
                  <a:gd name="connsiteY0" fmla="*/ 298949 h 3563257"/>
                  <a:gd name="connsiteX1" fmla="*/ 1048624 w 5153245"/>
                  <a:gd name="connsiteY1" fmla="*/ 315727 h 3563257"/>
                  <a:gd name="connsiteX2" fmla="*/ 3391833 w 5153245"/>
                  <a:gd name="connsiteY2" fmla="*/ 3333176 h 3563257"/>
                  <a:gd name="connsiteX3" fmla="*/ 5153245 w 5153245"/>
                  <a:gd name="connsiteY3" fmla="*/ 3563256 h 3563257"/>
                  <a:gd name="connsiteX0" fmla="*/ 0 w 5161606"/>
                  <a:gd name="connsiteY0" fmla="*/ 298949 h 3615071"/>
                  <a:gd name="connsiteX1" fmla="*/ 1048624 w 5161606"/>
                  <a:gd name="connsiteY1" fmla="*/ 315727 h 3615071"/>
                  <a:gd name="connsiteX2" fmla="*/ 3391833 w 5161606"/>
                  <a:gd name="connsiteY2" fmla="*/ 3333176 h 3615071"/>
                  <a:gd name="connsiteX3" fmla="*/ 5161606 w 5161606"/>
                  <a:gd name="connsiteY3" fmla="*/ 3615071 h 3615071"/>
                  <a:gd name="connsiteX0" fmla="*/ 0 w 5161606"/>
                  <a:gd name="connsiteY0" fmla="*/ 275225 h 3591347"/>
                  <a:gd name="connsiteX1" fmla="*/ 1048624 w 5161606"/>
                  <a:gd name="connsiteY1" fmla="*/ 292003 h 3591347"/>
                  <a:gd name="connsiteX2" fmla="*/ 3115905 w 5161606"/>
                  <a:gd name="connsiteY2" fmla="*/ 2957111 h 3591347"/>
                  <a:gd name="connsiteX3" fmla="*/ 5161606 w 5161606"/>
                  <a:gd name="connsiteY3" fmla="*/ 3591347 h 3591347"/>
                  <a:gd name="connsiteX0" fmla="*/ 0 w 5103076"/>
                  <a:gd name="connsiteY0" fmla="*/ 275225 h 3280458"/>
                  <a:gd name="connsiteX1" fmla="*/ 1048624 w 5103076"/>
                  <a:gd name="connsiteY1" fmla="*/ 292003 h 3280458"/>
                  <a:gd name="connsiteX2" fmla="*/ 3115905 w 5103076"/>
                  <a:gd name="connsiteY2" fmla="*/ 2957111 h 3280458"/>
                  <a:gd name="connsiteX3" fmla="*/ 5103076 w 5103076"/>
                  <a:gd name="connsiteY3" fmla="*/ 3280458 h 3280458"/>
                  <a:gd name="connsiteX0" fmla="*/ 0 w 5103076"/>
                  <a:gd name="connsiteY0" fmla="*/ 289118 h 3355799"/>
                  <a:gd name="connsiteX1" fmla="*/ 1048624 w 5103076"/>
                  <a:gd name="connsiteY1" fmla="*/ 305896 h 3355799"/>
                  <a:gd name="connsiteX2" fmla="*/ 3207881 w 5103076"/>
                  <a:gd name="connsiteY2" fmla="*/ 3178263 h 3355799"/>
                  <a:gd name="connsiteX3" fmla="*/ 5103076 w 5103076"/>
                  <a:gd name="connsiteY3" fmla="*/ 3294351 h 3355799"/>
                  <a:gd name="connsiteX0" fmla="*/ 0 w 5086353"/>
                  <a:gd name="connsiteY0" fmla="*/ 289118 h 3439433"/>
                  <a:gd name="connsiteX1" fmla="*/ 1048624 w 5086353"/>
                  <a:gd name="connsiteY1" fmla="*/ 305896 h 3439433"/>
                  <a:gd name="connsiteX2" fmla="*/ 3207881 w 5086353"/>
                  <a:gd name="connsiteY2" fmla="*/ 3178263 h 3439433"/>
                  <a:gd name="connsiteX3" fmla="*/ 5086353 w 5086353"/>
                  <a:gd name="connsiteY3" fmla="*/ 3439433 h 3439433"/>
                  <a:gd name="connsiteX0" fmla="*/ 0 w 5086353"/>
                  <a:gd name="connsiteY0" fmla="*/ 289118 h 3439433"/>
                  <a:gd name="connsiteX1" fmla="*/ 1048624 w 5086353"/>
                  <a:gd name="connsiteY1" fmla="*/ 305896 h 3439433"/>
                  <a:gd name="connsiteX2" fmla="*/ 3207881 w 5086353"/>
                  <a:gd name="connsiteY2" fmla="*/ 3178263 h 3439433"/>
                  <a:gd name="connsiteX3" fmla="*/ 5086353 w 5086353"/>
                  <a:gd name="connsiteY3" fmla="*/ 3439433 h 3439433"/>
                  <a:gd name="connsiteX0" fmla="*/ 0 w 5086353"/>
                  <a:gd name="connsiteY0" fmla="*/ 289118 h 3491248"/>
                  <a:gd name="connsiteX1" fmla="*/ 1048624 w 5086353"/>
                  <a:gd name="connsiteY1" fmla="*/ 305896 h 3491248"/>
                  <a:gd name="connsiteX2" fmla="*/ 3207881 w 5086353"/>
                  <a:gd name="connsiteY2" fmla="*/ 3178263 h 3491248"/>
                  <a:gd name="connsiteX3" fmla="*/ 5086353 w 5086353"/>
                  <a:gd name="connsiteY3" fmla="*/ 3491248 h 3491248"/>
                  <a:gd name="connsiteX0" fmla="*/ 0 w 5086353"/>
                  <a:gd name="connsiteY0" fmla="*/ 289118 h 3491248"/>
                  <a:gd name="connsiteX1" fmla="*/ 1048624 w 5086353"/>
                  <a:gd name="connsiteY1" fmla="*/ 305896 h 3491248"/>
                  <a:gd name="connsiteX2" fmla="*/ 3207881 w 5086353"/>
                  <a:gd name="connsiteY2" fmla="*/ 3178263 h 3491248"/>
                  <a:gd name="connsiteX3" fmla="*/ 5086353 w 5086353"/>
                  <a:gd name="connsiteY3" fmla="*/ 3491248 h 3491248"/>
                  <a:gd name="connsiteX0" fmla="*/ 0 w 5086353"/>
                  <a:gd name="connsiteY0" fmla="*/ 294725 h 3496855"/>
                  <a:gd name="connsiteX1" fmla="*/ 1048624 w 5086353"/>
                  <a:gd name="connsiteY1" fmla="*/ 311503 h 3496855"/>
                  <a:gd name="connsiteX2" fmla="*/ 3232966 w 5086353"/>
                  <a:gd name="connsiteY2" fmla="*/ 3266774 h 3496855"/>
                  <a:gd name="connsiteX3" fmla="*/ 5086353 w 5086353"/>
                  <a:gd name="connsiteY3" fmla="*/ 3496855 h 3496855"/>
                  <a:gd name="connsiteX0" fmla="*/ 0 w 5103076"/>
                  <a:gd name="connsiteY0" fmla="*/ 294725 h 3693751"/>
                  <a:gd name="connsiteX1" fmla="*/ 1048624 w 5103076"/>
                  <a:gd name="connsiteY1" fmla="*/ 311503 h 3693751"/>
                  <a:gd name="connsiteX2" fmla="*/ 3232966 w 5103076"/>
                  <a:gd name="connsiteY2" fmla="*/ 3266774 h 3693751"/>
                  <a:gd name="connsiteX3" fmla="*/ 5103076 w 5103076"/>
                  <a:gd name="connsiteY3" fmla="*/ 3693751 h 3693751"/>
                </a:gdLst>
                <a:ahLst/>
                <a:cxnLst>
                  <a:cxn ang="0">
                    <a:pos x="connsiteX0" y="connsiteY0"/>
                  </a:cxn>
                  <a:cxn ang="0">
                    <a:pos x="connsiteX1" y="connsiteY1"/>
                  </a:cxn>
                  <a:cxn ang="0">
                    <a:pos x="connsiteX2" y="connsiteY2"/>
                  </a:cxn>
                  <a:cxn ang="0">
                    <a:pos x="connsiteX3" y="connsiteY3"/>
                  </a:cxn>
                </a:cxnLst>
                <a:rect l="l" t="t" r="r" b="b"/>
                <a:pathLst>
                  <a:path w="5103076" h="3693751">
                    <a:moveTo>
                      <a:pt x="0" y="294725"/>
                    </a:moveTo>
                    <a:cubicBezTo>
                      <a:pt x="229998" y="-10774"/>
                      <a:pt x="509796" y="-183838"/>
                      <a:pt x="1048624" y="311503"/>
                    </a:cubicBezTo>
                    <a:cubicBezTo>
                      <a:pt x="1587452" y="806844"/>
                      <a:pt x="2594004" y="2511765"/>
                      <a:pt x="3232966" y="3266774"/>
                    </a:cubicBezTo>
                    <a:cubicBezTo>
                      <a:pt x="3554193" y="3617629"/>
                      <a:pt x="3420085" y="3590121"/>
                      <a:pt x="5103076" y="3693751"/>
                    </a:cubicBezTo>
                  </a:path>
                </a:pathLst>
              </a:custGeom>
              <a:noFill/>
              <a:ln w="57150">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grpSp>
        <p:sp>
          <p:nvSpPr>
            <p:cNvPr id="17" name="Rectangle: Rounded Corners 16">
              <a:extLst>
                <a:ext uri="{FF2B5EF4-FFF2-40B4-BE49-F238E27FC236}">
                  <a16:creationId xmlns:a16="http://schemas.microsoft.com/office/drawing/2014/main" id="{DBAD5439-69D1-4842-9774-F85CB1F9DCAE}"/>
                </a:ext>
              </a:extLst>
            </p:cNvPr>
            <p:cNvSpPr/>
            <p:nvPr/>
          </p:nvSpPr>
          <p:spPr>
            <a:xfrm flipH="1">
              <a:off x="670687" y="4913500"/>
              <a:ext cx="2002383" cy="467663"/>
            </a:xfrm>
            <a:prstGeom prst="roundRect">
              <a:avLst/>
            </a:prstGeom>
            <a:solidFill>
              <a:srgbClr val="009999"/>
            </a:solidFill>
            <a:ln w="38100">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a:solidFill>
                    <a:schemeClr val="bg1"/>
                  </a:solidFill>
                  <a:latin typeface="Arial" panose="020B0604020202020204" pitchFamily="34" charset="0"/>
                  <a:cs typeface="Arial" panose="020B0604020202020204" pitchFamily="34" charset="0"/>
                </a:rPr>
                <a:t>3. Optional compensation</a:t>
              </a:r>
            </a:p>
          </p:txBody>
        </p:sp>
        <p:sp>
          <p:nvSpPr>
            <p:cNvPr id="19" name="Rectangle: Rounded Corners 18">
              <a:extLst>
                <a:ext uri="{FF2B5EF4-FFF2-40B4-BE49-F238E27FC236}">
                  <a16:creationId xmlns:a16="http://schemas.microsoft.com/office/drawing/2014/main" id="{F18FAAB5-7DC8-4C97-8C47-27CB7AF2A6F2}"/>
                </a:ext>
              </a:extLst>
            </p:cNvPr>
            <p:cNvSpPr/>
            <p:nvPr/>
          </p:nvSpPr>
          <p:spPr>
            <a:xfrm flipH="1">
              <a:off x="3576143" y="2407393"/>
              <a:ext cx="1115331" cy="467663"/>
            </a:xfrm>
            <a:prstGeom prst="roundRect">
              <a:avLst/>
            </a:prstGeom>
            <a:solidFill>
              <a:srgbClr val="009999"/>
            </a:solidFill>
            <a:ln w="38100">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a:solidFill>
                    <a:schemeClr val="bg1"/>
                  </a:solidFill>
                  <a:latin typeface="Arial" panose="020B0604020202020204" pitchFamily="34" charset="0"/>
                  <a:cs typeface="Arial" panose="020B0604020202020204" pitchFamily="34" charset="0"/>
                </a:rPr>
                <a:t>1. Interim SBT</a:t>
              </a:r>
            </a:p>
          </p:txBody>
        </p:sp>
        <p:sp>
          <p:nvSpPr>
            <p:cNvPr id="20" name="Diamond 19">
              <a:extLst>
                <a:ext uri="{FF2B5EF4-FFF2-40B4-BE49-F238E27FC236}">
                  <a16:creationId xmlns:a16="http://schemas.microsoft.com/office/drawing/2014/main" id="{B1CEBA58-D6BF-4F50-AB27-D5422E4A5AF7}"/>
                </a:ext>
              </a:extLst>
            </p:cNvPr>
            <p:cNvSpPr/>
            <p:nvPr/>
          </p:nvSpPr>
          <p:spPr>
            <a:xfrm>
              <a:off x="3539122" y="3004692"/>
              <a:ext cx="180000" cy="180000"/>
            </a:xfrm>
            <a:prstGeom prst="diamond">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aseline="-25000"/>
            </a:p>
          </p:txBody>
        </p:sp>
        <p:sp>
          <p:nvSpPr>
            <p:cNvPr id="21" name="Rectangle: Rounded Corners 20">
              <a:extLst>
                <a:ext uri="{FF2B5EF4-FFF2-40B4-BE49-F238E27FC236}">
                  <a16:creationId xmlns:a16="http://schemas.microsoft.com/office/drawing/2014/main" id="{FA5D7C48-C17E-4FE6-8CA1-F7D58EB13F50}"/>
                </a:ext>
              </a:extLst>
            </p:cNvPr>
            <p:cNvSpPr/>
            <p:nvPr/>
          </p:nvSpPr>
          <p:spPr>
            <a:xfrm flipH="1">
              <a:off x="4819470" y="3222792"/>
              <a:ext cx="1115331" cy="467663"/>
            </a:xfrm>
            <a:prstGeom prst="roundRect">
              <a:avLst/>
            </a:prstGeom>
            <a:solidFill>
              <a:srgbClr val="009999"/>
            </a:solidFill>
            <a:ln w="38100">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a:solidFill>
                    <a:schemeClr val="bg1"/>
                  </a:solidFill>
                  <a:latin typeface="Arial" panose="020B0604020202020204" pitchFamily="34" charset="0"/>
                  <a:cs typeface="Arial" panose="020B0604020202020204" pitchFamily="34" charset="0"/>
                </a:rPr>
                <a:t>2. Net-zero target</a:t>
              </a:r>
            </a:p>
          </p:txBody>
        </p:sp>
        <p:sp>
          <p:nvSpPr>
            <p:cNvPr id="22" name="Oval 21">
              <a:extLst>
                <a:ext uri="{FF2B5EF4-FFF2-40B4-BE49-F238E27FC236}">
                  <a16:creationId xmlns:a16="http://schemas.microsoft.com/office/drawing/2014/main" id="{1014C644-C385-4247-996C-3CD0D3774081}"/>
                </a:ext>
              </a:extLst>
            </p:cNvPr>
            <p:cNvSpPr/>
            <p:nvPr/>
          </p:nvSpPr>
          <p:spPr>
            <a:xfrm>
              <a:off x="5239975" y="5228699"/>
              <a:ext cx="274320" cy="274320"/>
            </a:xfrm>
            <a:prstGeom prst="ellipse">
              <a:avLst/>
            </a:prstGeom>
            <a:solidFill>
              <a:srgbClr val="862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23" name="Rectangle: Folded Corner 22">
              <a:extLst>
                <a:ext uri="{FF2B5EF4-FFF2-40B4-BE49-F238E27FC236}">
                  <a16:creationId xmlns:a16="http://schemas.microsoft.com/office/drawing/2014/main" id="{FA9C54F6-2EC3-4B7C-9FC4-E4A19B776E09}"/>
                </a:ext>
              </a:extLst>
            </p:cNvPr>
            <p:cNvSpPr/>
            <p:nvPr/>
          </p:nvSpPr>
          <p:spPr>
            <a:xfrm>
              <a:off x="5567772" y="5159735"/>
              <a:ext cx="1628993" cy="412247"/>
            </a:xfrm>
            <a:prstGeom prst="foldedCorner">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1200">
                  <a:solidFill>
                    <a:schemeClr val="tx1">
                      <a:lumMod val="75000"/>
                      <a:lumOff val="25000"/>
                    </a:schemeClr>
                  </a:solidFill>
                  <a:latin typeface="Arial" panose="020B0604020202020204" pitchFamily="34" charset="0"/>
                  <a:cs typeface="Arial" panose="020B0604020202020204" pitchFamily="34" charset="0"/>
                </a:rPr>
                <a:t>Carbon removals</a:t>
              </a:r>
            </a:p>
          </p:txBody>
        </p:sp>
        <p:sp>
          <p:nvSpPr>
            <p:cNvPr id="24" name="Oval 23">
              <a:extLst>
                <a:ext uri="{FF2B5EF4-FFF2-40B4-BE49-F238E27FC236}">
                  <a16:creationId xmlns:a16="http://schemas.microsoft.com/office/drawing/2014/main" id="{8EAE3498-9143-40A1-94A2-4866A3B66B3E}"/>
                </a:ext>
              </a:extLst>
            </p:cNvPr>
            <p:cNvSpPr/>
            <p:nvPr/>
          </p:nvSpPr>
          <p:spPr>
            <a:xfrm>
              <a:off x="5239975" y="4836636"/>
              <a:ext cx="274320" cy="274320"/>
            </a:xfrm>
            <a:prstGeom prst="ellipse">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25" name="Rectangle: Folded Corner 24">
              <a:extLst>
                <a:ext uri="{FF2B5EF4-FFF2-40B4-BE49-F238E27FC236}">
                  <a16:creationId xmlns:a16="http://schemas.microsoft.com/office/drawing/2014/main" id="{4E7D350F-7D69-4A62-ABA1-E072C7F8B894}"/>
                </a:ext>
              </a:extLst>
            </p:cNvPr>
            <p:cNvSpPr/>
            <p:nvPr/>
          </p:nvSpPr>
          <p:spPr>
            <a:xfrm>
              <a:off x="5567772" y="4767672"/>
              <a:ext cx="1628993" cy="412247"/>
            </a:xfrm>
            <a:prstGeom prst="foldedCorner">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1200">
                  <a:solidFill>
                    <a:schemeClr val="tx1">
                      <a:lumMod val="75000"/>
                      <a:lumOff val="25000"/>
                    </a:schemeClr>
                  </a:solidFill>
                  <a:latin typeface="Arial" panose="020B0604020202020204" pitchFamily="34" charset="0"/>
                  <a:cs typeface="Arial" panose="020B0604020202020204" pitchFamily="34" charset="0"/>
                </a:rPr>
                <a:t>Gross GHG emissions</a:t>
              </a:r>
            </a:p>
          </p:txBody>
        </p:sp>
        <p:sp>
          <p:nvSpPr>
            <p:cNvPr id="26" name="Oval 25">
              <a:extLst>
                <a:ext uri="{FF2B5EF4-FFF2-40B4-BE49-F238E27FC236}">
                  <a16:creationId xmlns:a16="http://schemas.microsoft.com/office/drawing/2014/main" id="{05EDD35F-3DA9-44E2-B990-6E7F65E2FE19}"/>
                </a:ext>
              </a:extLst>
            </p:cNvPr>
            <p:cNvSpPr/>
            <p:nvPr/>
          </p:nvSpPr>
          <p:spPr>
            <a:xfrm>
              <a:off x="5239975" y="5640946"/>
              <a:ext cx="274320" cy="2743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27" name="Rectangle: Folded Corner 26">
              <a:extLst>
                <a:ext uri="{FF2B5EF4-FFF2-40B4-BE49-F238E27FC236}">
                  <a16:creationId xmlns:a16="http://schemas.microsoft.com/office/drawing/2014/main" id="{C0D2B484-C293-4D1E-BB3C-E3DE22D1C831}"/>
                </a:ext>
              </a:extLst>
            </p:cNvPr>
            <p:cNvSpPr/>
            <p:nvPr/>
          </p:nvSpPr>
          <p:spPr>
            <a:xfrm>
              <a:off x="5567772" y="5571982"/>
              <a:ext cx="1786426" cy="412247"/>
            </a:xfrm>
            <a:prstGeom prst="foldedCorner">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1200">
                  <a:solidFill>
                    <a:schemeClr val="tx1">
                      <a:lumMod val="75000"/>
                      <a:lumOff val="25000"/>
                    </a:schemeClr>
                  </a:solidFill>
                  <a:latin typeface="Arial" panose="020B0604020202020204" pitchFamily="34" charset="0"/>
                  <a:cs typeface="Arial" panose="020B0604020202020204" pitchFamily="34" charset="0"/>
                </a:rPr>
                <a:t>Compensation activities</a:t>
              </a:r>
            </a:p>
          </p:txBody>
        </p:sp>
      </p:grpSp>
      <p:sp>
        <p:nvSpPr>
          <p:cNvPr id="56" name="Speech Bubble: Rectangle 55">
            <a:extLst>
              <a:ext uri="{FF2B5EF4-FFF2-40B4-BE49-F238E27FC236}">
                <a16:creationId xmlns:a16="http://schemas.microsoft.com/office/drawing/2014/main" id="{800E01AE-78FC-412C-9973-E44B3A8001D5}"/>
              </a:ext>
            </a:extLst>
          </p:cNvPr>
          <p:cNvSpPr/>
          <p:nvPr/>
        </p:nvSpPr>
        <p:spPr>
          <a:xfrm>
            <a:off x="7505947" y="2269725"/>
            <a:ext cx="4584699" cy="3597275"/>
          </a:xfrm>
          <a:prstGeom prst="wedgeRectCallout">
            <a:avLst>
              <a:gd name="adj1" fmla="val -159561"/>
              <a:gd name="adj2" fmla="val 3013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GB" sz="1600" b="1" dirty="0">
                <a:solidFill>
                  <a:schemeClr val="tx1"/>
                </a:solidFill>
                <a:latin typeface="Arial" panose="020B0604020202020204" pitchFamily="34" charset="0"/>
                <a:cs typeface="Arial" panose="020B0604020202020204" pitchFamily="34" charset="0"/>
              </a:rPr>
              <a:t>Compensation</a:t>
            </a:r>
            <a:endParaRPr lang="en-GB" sz="1600" dirty="0">
              <a:solidFill>
                <a:schemeClr val="tx1"/>
              </a:solidFill>
              <a:latin typeface="Arial" panose="020B0604020202020204" pitchFamily="34" charset="0"/>
              <a:cs typeface="Arial" panose="020B0604020202020204" pitchFamily="34" charset="0"/>
            </a:endParaRPr>
          </a:p>
          <a:p>
            <a:endParaRPr lang="en-GB" sz="1600" dirty="0">
              <a:solidFill>
                <a:schemeClr val="tx1"/>
              </a:solidFill>
              <a:latin typeface="Arial" panose="020B0604020202020204" pitchFamily="34" charset="0"/>
              <a:cs typeface="Arial" panose="020B0604020202020204" pitchFamily="34" charset="0"/>
            </a:endParaRPr>
          </a:p>
          <a:p>
            <a:r>
              <a:rPr lang="en-US" sz="1600" dirty="0">
                <a:solidFill>
                  <a:schemeClr val="tx1"/>
                </a:solidFill>
                <a:latin typeface="Arial" panose="020B0604020202020204" pitchFamily="34" charset="0"/>
                <a:cs typeface="Arial" panose="020B0604020202020204" pitchFamily="34" charset="0"/>
              </a:rPr>
              <a:t>Compensation refers to companies’ actions or investments that mitigate GHG emissions beyond those mitigated by their SBTs and net-zero targets. Compensating for these emissions during the company’s transition to net-zero can enhance the breadth and impact of companies’ climate action strategies.</a:t>
            </a:r>
          </a:p>
          <a:p>
            <a:endParaRPr lang="en-GB" sz="1600" dirty="0">
              <a:solidFill>
                <a:schemeClr val="tx2">
                  <a:lumMod val="75000"/>
                </a:schemeClr>
              </a:solidFill>
              <a:latin typeface="Arial" panose="020B0604020202020204" pitchFamily="34" charset="0"/>
              <a:cs typeface="Arial" panose="020B0604020202020204" pitchFamily="34" charset="0"/>
            </a:endParaRPr>
          </a:p>
          <a:p>
            <a:r>
              <a:rPr lang="en-GB" sz="1600" b="1" dirty="0">
                <a:solidFill>
                  <a:srgbClr val="5D266D"/>
                </a:solidFill>
                <a:latin typeface="Arial" panose="020B0604020202020204" pitchFamily="34" charset="0"/>
                <a:cs typeface="Arial" panose="020B0604020202020204" pitchFamily="34" charset="0"/>
              </a:rPr>
              <a:t>Under this model, would your company be interested in making a compensation commitment?</a:t>
            </a:r>
          </a:p>
        </p:txBody>
      </p:sp>
    </p:spTree>
    <p:extLst>
      <p:ext uri="{BB962C8B-B14F-4D97-AF65-F5344CB8AC3E}">
        <p14:creationId xmlns:p14="http://schemas.microsoft.com/office/powerpoint/2010/main" val="4330322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D7762465-890C-4674-9F57-FB9DA5AB8921}"/>
              </a:ext>
            </a:extLst>
          </p:cNvPr>
          <p:cNvSpPr>
            <a:spLocks noGrp="1"/>
          </p:cNvSpPr>
          <p:nvPr>
            <p:ph type="title"/>
          </p:nvPr>
        </p:nvSpPr>
        <p:spPr>
          <a:xfrm>
            <a:off x="340283" y="298756"/>
            <a:ext cx="5755717" cy="435161"/>
          </a:xfrm>
        </p:spPr>
        <p:txBody>
          <a:bodyPr>
            <a:normAutofit fontScale="90000"/>
          </a:bodyPr>
          <a:lstStyle/>
          <a:p>
            <a:r>
              <a:rPr lang="en-GB" b="1"/>
              <a:t>PUBLIC CONSULTATION</a:t>
            </a:r>
          </a:p>
        </p:txBody>
      </p:sp>
      <p:sp>
        <p:nvSpPr>
          <p:cNvPr id="90" name="Text Placeholder 18">
            <a:extLst>
              <a:ext uri="{FF2B5EF4-FFF2-40B4-BE49-F238E27FC236}">
                <a16:creationId xmlns:a16="http://schemas.microsoft.com/office/drawing/2014/main" id="{FA8C0311-DA49-4A47-8B9A-4D0070577A1F}"/>
              </a:ext>
            </a:extLst>
          </p:cNvPr>
          <p:cNvSpPr>
            <a:spLocks noGrp="1"/>
          </p:cNvSpPr>
          <p:nvPr>
            <p:ph type="body" sz="quarter" idx="10"/>
          </p:nvPr>
        </p:nvSpPr>
        <p:spPr>
          <a:xfrm>
            <a:off x="339725" y="749300"/>
            <a:ext cx="4730750" cy="393700"/>
          </a:xfrm>
        </p:spPr>
        <p:txBody>
          <a:bodyPr>
            <a:normAutofit fontScale="77500" lnSpcReduction="20000"/>
          </a:bodyPr>
          <a:lstStyle/>
          <a:p>
            <a:r>
              <a:rPr lang="en-GB" sz="2000"/>
              <a:t>Key questions for consultation</a:t>
            </a:r>
          </a:p>
        </p:txBody>
      </p:sp>
      <p:grpSp>
        <p:nvGrpSpPr>
          <p:cNvPr id="14" name="Group 13">
            <a:extLst>
              <a:ext uri="{FF2B5EF4-FFF2-40B4-BE49-F238E27FC236}">
                <a16:creationId xmlns:a16="http://schemas.microsoft.com/office/drawing/2014/main" id="{F62BEF5E-0C1A-4A45-8C33-A221ABDAA682}"/>
              </a:ext>
            </a:extLst>
          </p:cNvPr>
          <p:cNvGrpSpPr/>
          <p:nvPr/>
        </p:nvGrpSpPr>
        <p:grpSpPr>
          <a:xfrm>
            <a:off x="339725" y="1536643"/>
            <a:ext cx="6683511" cy="4775257"/>
            <a:chOff x="670687" y="1443810"/>
            <a:chExt cx="6683511" cy="4775257"/>
          </a:xfrm>
        </p:grpSpPr>
        <p:sp>
          <p:nvSpPr>
            <p:cNvPr id="15" name="Freeform: Shape 14">
              <a:extLst>
                <a:ext uri="{FF2B5EF4-FFF2-40B4-BE49-F238E27FC236}">
                  <a16:creationId xmlns:a16="http://schemas.microsoft.com/office/drawing/2014/main" id="{D58CA797-3389-4B42-8F54-04FDBC1AB797}"/>
                </a:ext>
              </a:extLst>
            </p:cNvPr>
            <p:cNvSpPr/>
            <p:nvPr/>
          </p:nvSpPr>
          <p:spPr>
            <a:xfrm flipV="1">
              <a:off x="1460884" y="4096845"/>
              <a:ext cx="4718985" cy="2122222"/>
            </a:xfrm>
            <a:custGeom>
              <a:avLst/>
              <a:gdLst>
                <a:gd name="connsiteX0" fmla="*/ 0 w 4882393"/>
                <a:gd name="connsiteY0" fmla="*/ 349574 h 4896407"/>
                <a:gd name="connsiteX1" fmla="*/ 1048624 w 4882393"/>
                <a:gd name="connsiteY1" fmla="*/ 366352 h 4896407"/>
                <a:gd name="connsiteX2" fmla="*/ 3531766 w 4882393"/>
                <a:gd name="connsiteY2" fmla="*/ 4116231 h 4896407"/>
                <a:gd name="connsiteX3" fmla="*/ 4882393 w 4882393"/>
                <a:gd name="connsiteY3" fmla="*/ 4896407 h 4896407"/>
                <a:gd name="connsiteX0" fmla="*/ 0 w 4882393"/>
                <a:gd name="connsiteY0" fmla="*/ 302690 h 4849523"/>
                <a:gd name="connsiteX1" fmla="*/ 1048624 w 4882393"/>
                <a:gd name="connsiteY1" fmla="*/ 319468 h 4849523"/>
                <a:gd name="connsiteX2" fmla="*/ 3582100 w 4882393"/>
                <a:gd name="connsiteY2" fmla="*/ 3391825 h 4849523"/>
                <a:gd name="connsiteX3" fmla="*/ 4882393 w 4882393"/>
                <a:gd name="connsiteY3" fmla="*/ 4849523 h 4849523"/>
                <a:gd name="connsiteX0" fmla="*/ 0 w 3827612"/>
                <a:gd name="connsiteY0" fmla="*/ 302690 h 3704200"/>
                <a:gd name="connsiteX1" fmla="*/ 1048624 w 3827612"/>
                <a:gd name="connsiteY1" fmla="*/ 319468 h 3704200"/>
                <a:gd name="connsiteX2" fmla="*/ 3582100 w 3827612"/>
                <a:gd name="connsiteY2" fmla="*/ 3391825 h 3704200"/>
                <a:gd name="connsiteX3" fmla="*/ 3724713 w 3827612"/>
                <a:gd name="connsiteY3" fmla="*/ 3306856 h 3704200"/>
                <a:gd name="connsiteX0" fmla="*/ 0 w 4060272"/>
                <a:gd name="connsiteY0" fmla="*/ 302690 h 3842263"/>
                <a:gd name="connsiteX1" fmla="*/ 1048624 w 4060272"/>
                <a:gd name="connsiteY1" fmla="*/ 319468 h 3842263"/>
                <a:gd name="connsiteX2" fmla="*/ 3582100 w 4060272"/>
                <a:gd name="connsiteY2" fmla="*/ 3391825 h 3842263"/>
                <a:gd name="connsiteX3" fmla="*/ 4060272 w 4060272"/>
                <a:gd name="connsiteY3" fmla="*/ 3734215 h 3842263"/>
                <a:gd name="connsiteX0" fmla="*/ 0 w 4118995"/>
                <a:gd name="connsiteY0" fmla="*/ 302690 h 4019040"/>
                <a:gd name="connsiteX1" fmla="*/ 1048624 w 4118995"/>
                <a:gd name="connsiteY1" fmla="*/ 319468 h 4019040"/>
                <a:gd name="connsiteX2" fmla="*/ 3582100 w 4118995"/>
                <a:gd name="connsiteY2" fmla="*/ 3391825 h 4019040"/>
                <a:gd name="connsiteX3" fmla="*/ 4118995 w 4118995"/>
                <a:gd name="connsiteY3" fmla="*/ 4015648 h 4019040"/>
                <a:gd name="connsiteX0" fmla="*/ 0 w 4118995"/>
                <a:gd name="connsiteY0" fmla="*/ 302690 h 4015648"/>
                <a:gd name="connsiteX1" fmla="*/ 1048624 w 4118995"/>
                <a:gd name="connsiteY1" fmla="*/ 319468 h 4015648"/>
                <a:gd name="connsiteX2" fmla="*/ 3582100 w 4118995"/>
                <a:gd name="connsiteY2" fmla="*/ 3391825 h 4015648"/>
                <a:gd name="connsiteX3" fmla="*/ 4118995 w 4118995"/>
                <a:gd name="connsiteY3" fmla="*/ 4015648 h 4015648"/>
                <a:gd name="connsiteX0" fmla="*/ 0 w 4118995"/>
                <a:gd name="connsiteY0" fmla="*/ 306962 h 4019920"/>
                <a:gd name="connsiteX1" fmla="*/ 1048624 w 4118995"/>
                <a:gd name="connsiteY1" fmla="*/ 323740 h 4019920"/>
                <a:gd name="connsiteX2" fmla="*/ 3464654 w 4118995"/>
                <a:gd name="connsiteY2" fmla="*/ 3458638 h 4019920"/>
                <a:gd name="connsiteX3" fmla="*/ 4118995 w 4118995"/>
                <a:gd name="connsiteY3" fmla="*/ 4019920 h 4019920"/>
                <a:gd name="connsiteX0" fmla="*/ 0 w 4093828"/>
                <a:gd name="connsiteY0" fmla="*/ 306962 h 4103307"/>
                <a:gd name="connsiteX1" fmla="*/ 1048624 w 4093828"/>
                <a:gd name="connsiteY1" fmla="*/ 323740 h 4103307"/>
                <a:gd name="connsiteX2" fmla="*/ 3464654 w 4093828"/>
                <a:gd name="connsiteY2" fmla="*/ 3458638 h 4103307"/>
                <a:gd name="connsiteX3" fmla="*/ 4093828 w 4093828"/>
                <a:gd name="connsiteY3" fmla="*/ 4103307 h 4103307"/>
                <a:gd name="connsiteX0" fmla="*/ 0 w 4093828"/>
                <a:gd name="connsiteY0" fmla="*/ 306962 h 4103307"/>
                <a:gd name="connsiteX1" fmla="*/ 1048624 w 4093828"/>
                <a:gd name="connsiteY1" fmla="*/ 323740 h 4103307"/>
                <a:gd name="connsiteX2" fmla="*/ 3464654 w 4093828"/>
                <a:gd name="connsiteY2" fmla="*/ 3458638 h 4103307"/>
                <a:gd name="connsiteX3" fmla="*/ 4093828 w 4093828"/>
                <a:gd name="connsiteY3" fmla="*/ 4103307 h 4103307"/>
                <a:gd name="connsiteX0" fmla="*/ 0 w 4077050"/>
                <a:gd name="connsiteY0" fmla="*/ 306962 h 4113730"/>
                <a:gd name="connsiteX1" fmla="*/ 1048624 w 4077050"/>
                <a:gd name="connsiteY1" fmla="*/ 323740 h 4113730"/>
                <a:gd name="connsiteX2" fmla="*/ 3464654 w 4077050"/>
                <a:gd name="connsiteY2" fmla="*/ 3458638 h 4113730"/>
                <a:gd name="connsiteX3" fmla="*/ 4077050 w 4077050"/>
                <a:gd name="connsiteY3" fmla="*/ 4113730 h 4113730"/>
                <a:gd name="connsiteX0" fmla="*/ 0 w 4077050"/>
                <a:gd name="connsiteY0" fmla="*/ 306962 h 4134577"/>
                <a:gd name="connsiteX1" fmla="*/ 1048624 w 4077050"/>
                <a:gd name="connsiteY1" fmla="*/ 323740 h 4134577"/>
                <a:gd name="connsiteX2" fmla="*/ 3464654 w 4077050"/>
                <a:gd name="connsiteY2" fmla="*/ 3458638 h 4134577"/>
                <a:gd name="connsiteX3" fmla="*/ 4077050 w 4077050"/>
                <a:gd name="connsiteY3" fmla="*/ 4134577 h 4134577"/>
                <a:gd name="connsiteX0" fmla="*/ 0 w 4077050"/>
                <a:gd name="connsiteY0" fmla="*/ 296306 h 4123921"/>
                <a:gd name="connsiteX1" fmla="*/ 1048624 w 4077050"/>
                <a:gd name="connsiteY1" fmla="*/ 313084 h 4123921"/>
                <a:gd name="connsiteX2" fmla="*/ 3380764 w 4077050"/>
                <a:gd name="connsiteY2" fmla="*/ 3291631 h 4123921"/>
                <a:gd name="connsiteX3" fmla="*/ 4077050 w 4077050"/>
                <a:gd name="connsiteY3" fmla="*/ 4123921 h 4123921"/>
                <a:gd name="connsiteX0" fmla="*/ 0 w 3909270"/>
                <a:gd name="connsiteY0" fmla="*/ 296306 h 3821642"/>
                <a:gd name="connsiteX1" fmla="*/ 1048624 w 3909270"/>
                <a:gd name="connsiteY1" fmla="*/ 313084 h 3821642"/>
                <a:gd name="connsiteX2" fmla="*/ 3380764 w 3909270"/>
                <a:gd name="connsiteY2" fmla="*/ 3291631 h 3821642"/>
                <a:gd name="connsiteX3" fmla="*/ 3909270 w 3909270"/>
                <a:gd name="connsiteY3" fmla="*/ 3821642 h 3821642"/>
                <a:gd name="connsiteX0" fmla="*/ 0 w 4118995"/>
                <a:gd name="connsiteY0" fmla="*/ 296306 h 3769525"/>
                <a:gd name="connsiteX1" fmla="*/ 1048624 w 4118995"/>
                <a:gd name="connsiteY1" fmla="*/ 313084 h 3769525"/>
                <a:gd name="connsiteX2" fmla="*/ 3380764 w 4118995"/>
                <a:gd name="connsiteY2" fmla="*/ 3291631 h 3769525"/>
                <a:gd name="connsiteX3" fmla="*/ 4118995 w 4118995"/>
                <a:gd name="connsiteY3" fmla="*/ 3769525 h 3769525"/>
                <a:gd name="connsiteX0" fmla="*/ 0 w 4118995"/>
                <a:gd name="connsiteY0" fmla="*/ 296306 h 3769525"/>
                <a:gd name="connsiteX1" fmla="*/ 1048624 w 4118995"/>
                <a:gd name="connsiteY1" fmla="*/ 313084 h 3769525"/>
                <a:gd name="connsiteX2" fmla="*/ 3380764 w 4118995"/>
                <a:gd name="connsiteY2" fmla="*/ 3291631 h 3769525"/>
                <a:gd name="connsiteX3" fmla="*/ 4118995 w 4118995"/>
                <a:gd name="connsiteY3" fmla="*/ 3769525 h 3769525"/>
                <a:gd name="connsiteX0" fmla="*/ 0 w 4118995"/>
                <a:gd name="connsiteY0" fmla="*/ 312679 h 3894545"/>
                <a:gd name="connsiteX1" fmla="*/ 1048624 w 4118995"/>
                <a:gd name="connsiteY1" fmla="*/ 329457 h 3894545"/>
                <a:gd name="connsiteX2" fmla="*/ 3657601 w 4118995"/>
                <a:gd name="connsiteY2" fmla="*/ 3547743 h 3894545"/>
                <a:gd name="connsiteX3" fmla="*/ 4118995 w 4118995"/>
                <a:gd name="connsiteY3" fmla="*/ 3785898 h 3894545"/>
                <a:gd name="connsiteX0" fmla="*/ 0 w 5799390"/>
                <a:gd name="connsiteY0" fmla="*/ 312679 h 3699893"/>
                <a:gd name="connsiteX1" fmla="*/ 1048624 w 5799390"/>
                <a:gd name="connsiteY1" fmla="*/ 329457 h 3699893"/>
                <a:gd name="connsiteX2" fmla="*/ 3657601 w 5799390"/>
                <a:gd name="connsiteY2" fmla="*/ 3547743 h 3699893"/>
                <a:gd name="connsiteX3" fmla="*/ 5799390 w 5799390"/>
                <a:gd name="connsiteY3" fmla="*/ 2221843 h 3699893"/>
                <a:gd name="connsiteX0" fmla="*/ 0 w 5035991"/>
                <a:gd name="connsiteY0" fmla="*/ 312679 h 3866775"/>
                <a:gd name="connsiteX1" fmla="*/ 1048624 w 5035991"/>
                <a:gd name="connsiteY1" fmla="*/ 329457 h 3866775"/>
                <a:gd name="connsiteX2" fmla="*/ 3657601 w 5035991"/>
                <a:gd name="connsiteY2" fmla="*/ 3547743 h 3866775"/>
                <a:gd name="connsiteX3" fmla="*/ 5035991 w 5035991"/>
                <a:gd name="connsiteY3" fmla="*/ 3681122 h 3866775"/>
                <a:gd name="connsiteX0" fmla="*/ 0 w 5035991"/>
                <a:gd name="connsiteY0" fmla="*/ 312679 h 3989608"/>
                <a:gd name="connsiteX1" fmla="*/ 1048624 w 5035991"/>
                <a:gd name="connsiteY1" fmla="*/ 329457 h 3989608"/>
                <a:gd name="connsiteX2" fmla="*/ 3657601 w 5035991"/>
                <a:gd name="connsiteY2" fmla="*/ 3547743 h 3989608"/>
                <a:gd name="connsiteX3" fmla="*/ 5035991 w 5035991"/>
                <a:gd name="connsiteY3" fmla="*/ 3681122 h 3989608"/>
                <a:gd name="connsiteX0" fmla="*/ 0 w 5094715"/>
                <a:gd name="connsiteY0" fmla="*/ 312679 h 3946617"/>
                <a:gd name="connsiteX1" fmla="*/ 1048624 w 5094715"/>
                <a:gd name="connsiteY1" fmla="*/ 329457 h 3946617"/>
                <a:gd name="connsiteX2" fmla="*/ 3657601 w 5094715"/>
                <a:gd name="connsiteY2" fmla="*/ 3547743 h 3946617"/>
                <a:gd name="connsiteX3" fmla="*/ 5094715 w 5094715"/>
                <a:gd name="connsiteY3" fmla="*/ 3566463 h 3946617"/>
                <a:gd name="connsiteX0" fmla="*/ 0 w 5094715"/>
                <a:gd name="connsiteY0" fmla="*/ 296869 h 3794755"/>
                <a:gd name="connsiteX1" fmla="*/ 1048624 w 5094715"/>
                <a:gd name="connsiteY1" fmla="*/ 313647 h 3794755"/>
                <a:gd name="connsiteX2" fmla="*/ 3475640 w 5094715"/>
                <a:gd name="connsiteY2" fmla="*/ 3300491 h 3794755"/>
                <a:gd name="connsiteX3" fmla="*/ 5094715 w 5094715"/>
                <a:gd name="connsiteY3" fmla="*/ 3550653 h 3794755"/>
                <a:gd name="connsiteX0" fmla="*/ 0 w 5094715"/>
                <a:gd name="connsiteY0" fmla="*/ 288404 h 3728666"/>
                <a:gd name="connsiteX1" fmla="*/ 1048624 w 5094715"/>
                <a:gd name="connsiteY1" fmla="*/ 305182 h 3728666"/>
                <a:gd name="connsiteX2" fmla="*/ 3425306 w 5094715"/>
                <a:gd name="connsiteY2" fmla="*/ 3166945 h 3728666"/>
                <a:gd name="connsiteX3" fmla="*/ 5094715 w 5094715"/>
                <a:gd name="connsiteY3" fmla="*/ 3542188 h 3728666"/>
                <a:gd name="connsiteX0" fmla="*/ 0 w 5094715"/>
                <a:gd name="connsiteY0" fmla="*/ 291218 h 3749298"/>
                <a:gd name="connsiteX1" fmla="*/ 1048624 w 5094715"/>
                <a:gd name="connsiteY1" fmla="*/ 307996 h 3749298"/>
                <a:gd name="connsiteX2" fmla="*/ 3416917 w 5094715"/>
                <a:gd name="connsiteY2" fmla="*/ 3211453 h 3749298"/>
                <a:gd name="connsiteX3" fmla="*/ 5094715 w 5094715"/>
                <a:gd name="connsiteY3" fmla="*/ 3545002 h 3749298"/>
                <a:gd name="connsiteX0" fmla="*/ 0 w 5094715"/>
                <a:gd name="connsiteY0" fmla="*/ 291218 h 3818402"/>
                <a:gd name="connsiteX1" fmla="*/ 1048624 w 5094715"/>
                <a:gd name="connsiteY1" fmla="*/ 307996 h 3818402"/>
                <a:gd name="connsiteX2" fmla="*/ 3416917 w 5094715"/>
                <a:gd name="connsiteY2" fmla="*/ 3211453 h 3818402"/>
                <a:gd name="connsiteX3" fmla="*/ 5094715 w 5094715"/>
                <a:gd name="connsiteY3" fmla="*/ 3659662 h 3818402"/>
                <a:gd name="connsiteX0" fmla="*/ 0 w 5094715"/>
                <a:gd name="connsiteY0" fmla="*/ 291218 h 3782541"/>
                <a:gd name="connsiteX1" fmla="*/ 1048624 w 5094715"/>
                <a:gd name="connsiteY1" fmla="*/ 307996 h 3782541"/>
                <a:gd name="connsiteX2" fmla="*/ 3416917 w 5094715"/>
                <a:gd name="connsiteY2" fmla="*/ 3211453 h 3782541"/>
                <a:gd name="connsiteX3" fmla="*/ 5094715 w 5094715"/>
                <a:gd name="connsiteY3" fmla="*/ 3659662 h 3782541"/>
                <a:gd name="connsiteX0" fmla="*/ 0 w 5094715"/>
                <a:gd name="connsiteY0" fmla="*/ 291218 h 3721331"/>
                <a:gd name="connsiteX1" fmla="*/ 1048624 w 5094715"/>
                <a:gd name="connsiteY1" fmla="*/ 307996 h 3721331"/>
                <a:gd name="connsiteX2" fmla="*/ 3416917 w 5094715"/>
                <a:gd name="connsiteY2" fmla="*/ 3211453 h 3721331"/>
                <a:gd name="connsiteX3" fmla="*/ 5094715 w 5094715"/>
                <a:gd name="connsiteY3" fmla="*/ 3659662 h 3721331"/>
                <a:gd name="connsiteX0" fmla="*/ 0 w 5094715"/>
                <a:gd name="connsiteY0" fmla="*/ 291218 h 3752918"/>
                <a:gd name="connsiteX1" fmla="*/ 1048624 w 5094715"/>
                <a:gd name="connsiteY1" fmla="*/ 307996 h 3752918"/>
                <a:gd name="connsiteX2" fmla="*/ 3416917 w 5094715"/>
                <a:gd name="connsiteY2" fmla="*/ 3211453 h 3752918"/>
                <a:gd name="connsiteX3" fmla="*/ 5094715 w 5094715"/>
                <a:gd name="connsiteY3" fmla="*/ 3711476 h 3752918"/>
                <a:gd name="connsiteX0" fmla="*/ 0 w 5312113"/>
                <a:gd name="connsiteY0" fmla="*/ 291218 h 3611626"/>
                <a:gd name="connsiteX1" fmla="*/ 1048624 w 5312113"/>
                <a:gd name="connsiteY1" fmla="*/ 307996 h 3611626"/>
                <a:gd name="connsiteX2" fmla="*/ 3416917 w 5312113"/>
                <a:gd name="connsiteY2" fmla="*/ 3211453 h 3611626"/>
                <a:gd name="connsiteX3" fmla="*/ 5312113 w 5312113"/>
                <a:gd name="connsiteY3" fmla="*/ 3421314 h 3611626"/>
                <a:gd name="connsiteX0" fmla="*/ 0 w 5312113"/>
                <a:gd name="connsiteY0" fmla="*/ 291218 h 3640481"/>
                <a:gd name="connsiteX1" fmla="*/ 1048624 w 5312113"/>
                <a:gd name="connsiteY1" fmla="*/ 307996 h 3640481"/>
                <a:gd name="connsiteX2" fmla="*/ 3416917 w 5312113"/>
                <a:gd name="connsiteY2" fmla="*/ 3211453 h 3640481"/>
                <a:gd name="connsiteX3" fmla="*/ 5312113 w 5312113"/>
                <a:gd name="connsiteY3" fmla="*/ 3421314 h 3640481"/>
                <a:gd name="connsiteX0" fmla="*/ 0 w 5312113"/>
                <a:gd name="connsiteY0" fmla="*/ 278681 h 3530656"/>
                <a:gd name="connsiteX1" fmla="*/ 1048624 w 5312113"/>
                <a:gd name="connsiteY1" fmla="*/ 295459 h 3530656"/>
                <a:gd name="connsiteX2" fmla="*/ 3341664 w 5312113"/>
                <a:gd name="connsiteY2" fmla="*/ 3012382 h 3530656"/>
                <a:gd name="connsiteX3" fmla="*/ 5312113 w 5312113"/>
                <a:gd name="connsiteY3" fmla="*/ 3408777 h 3530656"/>
                <a:gd name="connsiteX0" fmla="*/ 0 w 5337197"/>
                <a:gd name="connsiteY0" fmla="*/ 278681 h 3561096"/>
                <a:gd name="connsiteX1" fmla="*/ 1048624 w 5337197"/>
                <a:gd name="connsiteY1" fmla="*/ 295459 h 3561096"/>
                <a:gd name="connsiteX2" fmla="*/ 3341664 w 5337197"/>
                <a:gd name="connsiteY2" fmla="*/ 3012382 h 3561096"/>
                <a:gd name="connsiteX3" fmla="*/ 5337197 w 5337197"/>
                <a:gd name="connsiteY3" fmla="*/ 3460592 h 3561096"/>
                <a:gd name="connsiteX0" fmla="*/ 0 w 5337197"/>
                <a:gd name="connsiteY0" fmla="*/ 278681 h 3513816"/>
                <a:gd name="connsiteX1" fmla="*/ 1048624 w 5337197"/>
                <a:gd name="connsiteY1" fmla="*/ 295459 h 3513816"/>
                <a:gd name="connsiteX2" fmla="*/ 3341664 w 5337197"/>
                <a:gd name="connsiteY2" fmla="*/ 3012382 h 3513816"/>
                <a:gd name="connsiteX3" fmla="*/ 5337197 w 5337197"/>
                <a:gd name="connsiteY3" fmla="*/ 3460592 h 3513816"/>
                <a:gd name="connsiteX0" fmla="*/ 0 w 5278667"/>
                <a:gd name="connsiteY0" fmla="*/ 278681 h 3558428"/>
                <a:gd name="connsiteX1" fmla="*/ 1048624 w 5278667"/>
                <a:gd name="connsiteY1" fmla="*/ 295459 h 3558428"/>
                <a:gd name="connsiteX2" fmla="*/ 3341664 w 5278667"/>
                <a:gd name="connsiteY2" fmla="*/ 3012382 h 3558428"/>
                <a:gd name="connsiteX3" fmla="*/ 5278667 w 5278667"/>
                <a:gd name="connsiteY3" fmla="*/ 3533132 h 3558428"/>
                <a:gd name="connsiteX0" fmla="*/ 0 w 5278667"/>
                <a:gd name="connsiteY0" fmla="*/ 278681 h 3533131"/>
                <a:gd name="connsiteX1" fmla="*/ 1048624 w 5278667"/>
                <a:gd name="connsiteY1" fmla="*/ 295459 h 3533131"/>
                <a:gd name="connsiteX2" fmla="*/ 3341664 w 5278667"/>
                <a:gd name="connsiteY2" fmla="*/ 3012382 h 3533131"/>
                <a:gd name="connsiteX3" fmla="*/ 5278667 w 5278667"/>
                <a:gd name="connsiteY3" fmla="*/ 3533132 h 3533131"/>
                <a:gd name="connsiteX0" fmla="*/ 0 w 5278667"/>
                <a:gd name="connsiteY0" fmla="*/ 289118 h 3543569"/>
                <a:gd name="connsiteX1" fmla="*/ 1048624 w 5278667"/>
                <a:gd name="connsiteY1" fmla="*/ 305896 h 3543569"/>
                <a:gd name="connsiteX2" fmla="*/ 3308218 w 5278667"/>
                <a:gd name="connsiteY2" fmla="*/ 3178263 h 3543569"/>
                <a:gd name="connsiteX3" fmla="*/ 5278667 w 5278667"/>
                <a:gd name="connsiteY3" fmla="*/ 3543569 h 3543569"/>
                <a:gd name="connsiteX0" fmla="*/ 0 w 5278667"/>
                <a:gd name="connsiteY0" fmla="*/ 289118 h 3543569"/>
                <a:gd name="connsiteX1" fmla="*/ 1048624 w 5278667"/>
                <a:gd name="connsiteY1" fmla="*/ 305896 h 3543569"/>
                <a:gd name="connsiteX2" fmla="*/ 3308218 w 5278667"/>
                <a:gd name="connsiteY2" fmla="*/ 3178263 h 3543569"/>
                <a:gd name="connsiteX3" fmla="*/ 5278667 w 5278667"/>
                <a:gd name="connsiteY3" fmla="*/ 3543569 h 3543569"/>
                <a:gd name="connsiteX0" fmla="*/ 0 w 5220137"/>
                <a:gd name="connsiteY0" fmla="*/ 289118 h 3367399"/>
                <a:gd name="connsiteX1" fmla="*/ 1048624 w 5220137"/>
                <a:gd name="connsiteY1" fmla="*/ 305896 h 3367399"/>
                <a:gd name="connsiteX2" fmla="*/ 3308218 w 5220137"/>
                <a:gd name="connsiteY2" fmla="*/ 3178263 h 3367399"/>
                <a:gd name="connsiteX3" fmla="*/ 5220137 w 5220137"/>
                <a:gd name="connsiteY3" fmla="*/ 3367399 h 3367399"/>
                <a:gd name="connsiteX0" fmla="*/ 0 w 5220137"/>
                <a:gd name="connsiteY0" fmla="*/ 289118 h 3389206"/>
                <a:gd name="connsiteX1" fmla="*/ 1048624 w 5220137"/>
                <a:gd name="connsiteY1" fmla="*/ 305896 h 3389206"/>
                <a:gd name="connsiteX2" fmla="*/ 3308218 w 5220137"/>
                <a:gd name="connsiteY2" fmla="*/ 3178263 h 3389206"/>
                <a:gd name="connsiteX3" fmla="*/ 5220137 w 5220137"/>
                <a:gd name="connsiteY3" fmla="*/ 3367399 h 3389206"/>
                <a:gd name="connsiteX0" fmla="*/ 0 w 5228498"/>
                <a:gd name="connsiteY0" fmla="*/ 289118 h 3471029"/>
                <a:gd name="connsiteX1" fmla="*/ 1048624 w 5228498"/>
                <a:gd name="connsiteY1" fmla="*/ 305896 h 3471029"/>
                <a:gd name="connsiteX2" fmla="*/ 3308218 w 5228498"/>
                <a:gd name="connsiteY2" fmla="*/ 3178263 h 3471029"/>
                <a:gd name="connsiteX3" fmla="*/ 5228498 w 5228498"/>
                <a:gd name="connsiteY3" fmla="*/ 3471029 h 3471029"/>
                <a:gd name="connsiteX0" fmla="*/ 0 w 5261944"/>
                <a:gd name="connsiteY0" fmla="*/ 289118 h 3584514"/>
                <a:gd name="connsiteX1" fmla="*/ 1048624 w 5261944"/>
                <a:gd name="connsiteY1" fmla="*/ 305896 h 3584514"/>
                <a:gd name="connsiteX2" fmla="*/ 3308218 w 5261944"/>
                <a:gd name="connsiteY2" fmla="*/ 3178263 h 3584514"/>
                <a:gd name="connsiteX3" fmla="*/ 5261944 w 5261944"/>
                <a:gd name="connsiteY3" fmla="*/ 3584514 h 3584514"/>
                <a:gd name="connsiteX0" fmla="*/ 0 w 5261944"/>
                <a:gd name="connsiteY0" fmla="*/ 298244 h 3593640"/>
                <a:gd name="connsiteX1" fmla="*/ 1048624 w 5261944"/>
                <a:gd name="connsiteY1" fmla="*/ 315022 h 3593640"/>
                <a:gd name="connsiteX2" fmla="*/ 3383471 w 5261944"/>
                <a:gd name="connsiteY2" fmla="*/ 3322108 h 3593640"/>
                <a:gd name="connsiteX3" fmla="*/ 5261944 w 5261944"/>
                <a:gd name="connsiteY3" fmla="*/ 3593640 h 3593640"/>
                <a:gd name="connsiteX0" fmla="*/ 0 w 5153245"/>
                <a:gd name="connsiteY0" fmla="*/ 298244 h 3562551"/>
                <a:gd name="connsiteX1" fmla="*/ 1048624 w 5153245"/>
                <a:gd name="connsiteY1" fmla="*/ 315022 h 3562551"/>
                <a:gd name="connsiteX2" fmla="*/ 3383471 w 5153245"/>
                <a:gd name="connsiteY2" fmla="*/ 3322108 h 3562551"/>
                <a:gd name="connsiteX3" fmla="*/ 5153245 w 5153245"/>
                <a:gd name="connsiteY3" fmla="*/ 3562551 h 3562551"/>
                <a:gd name="connsiteX0" fmla="*/ 0 w 5153245"/>
                <a:gd name="connsiteY0" fmla="*/ 298949 h 3564965"/>
                <a:gd name="connsiteX1" fmla="*/ 1048624 w 5153245"/>
                <a:gd name="connsiteY1" fmla="*/ 315727 h 3564965"/>
                <a:gd name="connsiteX2" fmla="*/ 3391833 w 5153245"/>
                <a:gd name="connsiteY2" fmla="*/ 3333176 h 3564965"/>
                <a:gd name="connsiteX3" fmla="*/ 5153245 w 5153245"/>
                <a:gd name="connsiteY3" fmla="*/ 3563256 h 3564965"/>
                <a:gd name="connsiteX0" fmla="*/ 0 w 5153245"/>
                <a:gd name="connsiteY0" fmla="*/ 298949 h 3563257"/>
                <a:gd name="connsiteX1" fmla="*/ 1048624 w 5153245"/>
                <a:gd name="connsiteY1" fmla="*/ 315727 h 3563257"/>
                <a:gd name="connsiteX2" fmla="*/ 3391833 w 5153245"/>
                <a:gd name="connsiteY2" fmla="*/ 3333176 h 3563257"/>
                <a:gd name="connsiteX3" fmla="*/ 5153245 w 5153245"/>
                <a:gd name="connsiteY3" fmla="*/ 3563256 h 3563257"/>
                <a:gd name="connsiteX0" fmla="*/ 0 w 5161606"/>
                <a:gd name="connsiteY0" fmla="*/ 298949 h 3615071"/>
                <a:gd name="connsiteX1" fmla="*/ 1048624 w 5161606"/>
                <a:gd name="connsiteY1" fmla="*/ 315727 h 3615071"/>
                <a:gd name="connsiteX2" fmla="*/ 3391833 w 5161606"/>
                <a:gd name="connsiteY2" fmla="*/ 3333176 h 3615071"/>
                <a:gd name="connsiteX3" fmla="*/ 5161606 w 5161606"/>
                <a:gd name="connsiteY3" fmla="*/ 3615071 h 3615071"/>
                <a:gd name="connsiteX0" fmla="*/ 0 w 5161606"/>
                <a:gd name="connsiteY0" fmla="*/ 275225 h 3591347"/>
                <a:gd name="connsiteX1" fmla="*/ 1048624 w 5161606"/>
                <a:gd name="connsiteY1" fmla="*/ 292003 h 3591347"/>
                <a:gd name="connsiteX2" fmla="*/ 3115905 w 5161606"/>
                <a:gd name="connsiteY2" fmla="*/ 2957111 h 3591347"/>
                <a:gd name="connsiteX3" fmla="*/ 5161606 w 5161606"/>
                <a:gd name="connsiteY3" fmla="*/ 3591347 h 3591347"/>
                <a:gd name="connsiteX0" fmla="*/ 0 w 5103076"/>
                <a:gd name="connsiteY0" fmla="*/ 275225 h 3280458"/>
                <a:gd name="connsiteX1" fmla="*/ 1048624 w 5103076"/>
                <a:gd name="connsiteY1" fmla="*/ 292003 h 3280458"/>
                <a:gd name="connsiteX2" fmla="*/ 3115905 w 5103076"/>
                <a:gd name="connsiteY2" fmla="*/ 2957111 h 3280458"/>
                <a:gd name="connsiteX3" fmla="*/ 5103076 w 5103076"/>
                <a:gd name="connsiteY3" fmla="*/ 3280458 h 3280458"/>
                <a:gd name="connsiteX0" fmla="*/ 0 w 5103076"/>
                <a:gd name="connsiteY0" fmla="*/ 289118 h 3355799"/>
                <a:gd name="connsiteX1" fmla="*/ 1048624 w 5103076"/>
                <a:gd name="connsiteY1" fmla="*/ 305896 h 3355799"/>
                <a:gd name="connsiteX2" fmla="*/ 3207881 w 5103076"/>
                <a:gd name="connsiteY2" fmla="*/ 3178263 h 3355799"/>
                <a:gd name="connsiteX3" fmla="*/ 5103076 w 5103076"/>
                <a:gd name="connsiteY3" fmla="*/ 3294351 h 3355799"/>
                <a:gd name="connsiteX0" fmla="*/ 0 w 5086353"/>
                <a:gd name="connsiteY0" fmla="*/ 289118 h 3439433"/>
                <a:gd name="connsiteX1" fmla="*/ 1048624 w 5086353"/>
                <a:gd name="connsiteY1" fmla="*/ 305896 h 3439433"/>
                <a:gd name="connsiteX2" fmla="*/ 3207881 w 5086353"/>
                <a:gd name="connsiteY2" fmla="*/ 3178263 h 3439433"/>
                <a:gd name="connsiteX3" fmla="*/ 5086353 w 5086353"/>
                <a:gd name="connsiteY3" fmla="*/ 3439433 h 3439433"/>
                <a:gd name="connsiteX0" fmla="*/ 0 w 5086353"/>
                <a:gd name="connsiteY0" fmla="*/ 289118 h 3439433"/>
                <a:gd name="connsiteX1" fmla="*/ 1048624 w 5086353"/>
                <a:gd name="connsiteY1" fmla="*/ 305896 h 3439433"/>
                <a:gd name="connsiteX2" fmla="*/ 3207881 w 5086353"/>
                <a:gd name="connsiteY2" fmla="*/ 3178263 h 3439433"/>
                <a:gd name="connsiteX3" fmla="*/ 5086353 w 5086353"/>
                <a:gd name="connsiteY3" fmla="*/ 3439433 h 3439433"/>
                <a:gd name="connsiteX0" fmla="*/ 0 w 5086353"/>
                <a:gd name="connsiteY0" fmla="*/ 289118 h 3491248"/>
                <a:gd name="connsiteX1" fmla="*/ 1048624 w 5086353"/>
                <a:gd name="connsiteY1" fmla="*/ 305896 h 3491248"/>
                <a:gd name="connsiteX2" fmla="*/ 3207881 w 5086353"/>
                <a:gd name="connsiteY2" fmla="*/ 3178263 h 3491248"/>
                <a:gd name="connsiteX3" fmla="*/ 5086353 w 5086353"/>
                <a:gd name="connsiteY3" fmla="*/ 3491248 h 3491248"/>
                <a:gd name="connsiteX0" fmla="*/ 0 w 5086353"/>
                <a:gd name="connsiteY0" fmla="*/ 289118 h 3491248"/>
                <a:gd name="connsiteX1" fmla="*/ 1048624 w 5086353"/>
                <a:gd name="connsiteY1" fmla="*/ 305896 h 3491248"/>
                <a:gd name="connsiteX2" fmla="*/ 3207881 w 5086353"/>
                <a:gd name="connsiteY2" fmla="*/ 3178263 h 3491248"/>
                <a:gd name="connsiteX3" fmla="*/ 5086353 w 5086353"/>
                <a:gd name="connsiteY3" fmla="*/ 3491248 h 3491248"/>
                <a:gd name="connsiteX0" fmla="*/ 0 w 5086353"/>
                <a:gd name="connsiteY0" fmla="*/ 294725 h 3496855"/>
                <a:gd name="connsiteX1" fmla="*/ 1048624 w 5086353"/>
                <a:gd name="connsiteY1" fmla="*/ 311503 h 3496855"/>
                <a:gd name="connsiteX2" fmla="*/ 3232966 w 5086353"/>
                <a:gd name="connsiteY2" fmla="*/ 3266774 h 3496855"/>
                <a:gd name="connsiteX3" fmla="*/ 5086353 w 5086353"/>
                <a:gd name="connsiteY3" fmla="*/ 3496855 h 3496855"/>
                <a:gd name="connsiteX0" fmla="*/ 0 w 5103076"/>
                <a:gd name="connsiteY0" fmla="*/ 294725 h 3693751"/>
                <a:gd name="connsiteX1" fmla="*/ 1048624 w 5103076"/>
                <a:gd name="connsiteY1" fmla="*/ 311503 h 3693751"/>
                <a:gd name="connsiteX2" fmla="*/ 3232966 w 5103076"/>
                <a:gd name="connsiteY2" fmla="*/ 3266774 h 3693751"/>
                <a:gd name="connsiteX3" fmla="*/ 5103076 w 5103076"/>
                <a:gd name="connsiteY3" fmla="*/ 3693751 h 3693751"/>
                <a:gd name="connsiteX0" fmla="*/ 0 w 5103076"/>
                <a:gd name="connsiteY0" fmla="*/ 294725 h 3693751"/>
                <a:gd name="connsiteX1" fmla="*/ 1048624 w 5103076"/>
                <a:gd name="connsiteY1" fmla="*/ 311503 h 3693751"/>
                <a:gd name="connsiteX2" fmla="*/ 3232966 w 5103076"/>
                <a:gd name="connsiteY2" fmla="*/ 3266774 h 3693751"/>
                <a:gd name="connsiteX3" fmla="*/ 5103076 w 5103076"/>
                <a:gd name="connsiteY3" fmla="*/ 3693751 h 3693751"/>
                <a:gd name="connsiteX0" fmla="*/ 34026 w 5137102"/>
                <a:gd name="connsiteY0" fmla="*/ 211693 h 3610719"/>
                <a:gd name="connsiteX1" fmla="*/ 93795 w 5137102"/>
                <a:gd name="connsiteY1" fmla="*/ 198633 h 3610719"/>
                <a:gd name="connsiteX2" fmla="*/ 1082650 w 5137102"/>
                <a:gd name="connsiteY2" fmla="*/ 228471 h 3610719"/>
                <a:gd name="connsiteX3" fmla="*/ 3266992 w 5137102"/>
                <a:gd name="connsiteY3" fmla="*/ 3183742 h 3610719"/>
                <a:gd name="connsiteX4" fmla="*/ 5137102 w 5137102"/>
                <a:gd name="connsiteY4" fmla="*/ 3610719 h 3610719"/>
                <a:gd name="connsiteX0" fmla="*/ 34026 w 5137102"/>
                <a:gd name="connsiteY0" fmla="*/ 211692 h 3610719"/>
                <a:gd name="connsiteX1" fmla="*/ 93795 w 5137102"/>
                <a:gd name="connsiteY1" fmla="*/ 198633 h 3610719"/>
                <a:gd name="connsiteX2" fmla="*/ 1082650 w 5137102"/>
                <a:gd name="connsiteY2" fmla="*/ 228471 h 3610719"/>
                <a:gd name="connsiteX3" fmla="*/ 3266992 w 5137102"/>
                <a:gd name="connsiteY3" fmla="*/ 3183742 h 3610719"/>
                <a:gd name="connsiteX4" fmla="*/ 5137102 w 5137102"/>
                <a:gd name="connsiteY4" fmla="*/ 3610719 h 3610719"/>
                <a:gd name="connsiteX0" fmla="*/ 28045 w 5140998"/>
                <a:gd name="connsiteY0" fmla="*/ 4265755 h 4265755"/>
                <a:gd name="connsiteX1" fmla="*/ 97691 w 5140998"/>
                <a:gd name="connsiteY1" fmla="*/ 198633 h 4265755"/>
                <a:gd name="connsiteX2" fmla="*/ 1086546 w 5140998"/>
                <a:gd name="connsiteY2" fmla="*/ 228471 h 4265755"/>
                <a:gd name="connsiteX3" fmla="*/ 3270888 w 5140998"/>
                <a:gd name="connsiteY3" fmla="*/ 3183742 h 4265755"/>
                <a:gd name="connsiteX4" fmla="*/ 5140998 w 5140998"/>
                <a:gd name="connsiteY4" fmla="*/ 3610719 h 4265755"/>
                <a:gd name="connsiteX0" fmla="*/ 28045 w 5140999"/>
                <a:gd name="connsiteY0" fmla="*/ 4096049 h 4096049"/>
                <a:gd name="connsiteX1" fmla="*/ 97692 w 5140999"/>
                <a:gd name="connsiteY1" fmla="*/ 198633 h 4096049"/>
                <a:gd name="connsiteX2" fmla="*/ 1086547 w 5140999"/>
                <a:gd name="connsiteY2" fmla="*/ 228471 h 4096049"/>
                <a:gd name="connsiteX3" fmla="*/ 3270889 w 5140999"/>
                <a:gd name="connsiteY3" fmla="*/ 3183742 h 4096049"/>
                <a:gd name="connsiteX4" fmla="*/ 5140999 w 5140999"/>
                <a:gd name="connsiteY4" fmla="*/ 3610719 h 4096049"/>
                <a:gd name="connsiteX0" fmla="*/ 28045 w 5272632"/>
                <a:gd name="connsiteY0" fmla="*/ 4096049 h 4096049"/>
                <a:gd name="connsiteX1" fmla="*/ 97692 w 5272632"/>
                <a:gd name="connsiteY1" fmla="*/ 198633 h 4096049"/>
                <a:gd name="connsiteX2" fmla="*/ 1086547 w 5272632"/>
                <a:gd name="connsiteY2" fmla="*/ 228471 h 4096049"/>
                <a:gd name="connsiteX3" fmla="*/ 3270889 w 5272632"/>
                <a:gd name="connsiteY3" fmla="*/ 3183742 h 4096049"/>
                <a:gd name="connsiteX4" fmla="*/ 5140999 w 5272632"/>
                <a:gd name="connsiteY4" fmla="*/ 3610719 h 4096049"/>
                <a:gd name="connsiteX5" fmla="*/ 5116284 w 5272632"/>
                <a:gd name="connsiteY5" fmla="*/ 3548719 h 4096049"/>
                <a:gd name="connsiteX0" fmla="*/ 28045 w 5275049"/>
                <a:gd name="connsiteY0" fmla="*/ 4096049 h 4208906"/>
                <a:gd name="connsiteX1" fmla="*/ 97692 w 5275049"/>
                <a:gd name="connsiteY1" fmla="*/ 198633 h 4208906"/>
                <a:gd name="connsiteX2" fmla="*/ 1086547 w 5275049"/>
                <a:gd name="connsiteY2" fmla="*/ 228471 h 4208906"/>
                <a:gd name="connsiteX3" fmla="*/ 3270889 w 5275049"/>
                <a:gd name="connsiteY3" fmla="*/ 3183742 h 4208906"/>
                <a:gd name="connsiteX4" fmla="*/ 5140999 w 5275049"/>
                <a:gd name="connsiteY4" fmla="*/ 3610719 h 4208906"/>
                <a:gd name="connsiteX5" fmla="*/ 5126161 w 5275049"/>
                <a:gd name="connsiteY5" fmla="*/ 4208683 h 4208906"/>
                <a:gd name="connsiteX0" fmla="*/ 28045 w 5275049"/>
                <a:gd name="connsiteY0" fmla="*/ 4096049 h 4208906"/>
                <a:gd name="connsiteX1" fmla="*/ 97692 w 5275049"/>
                <a:gd name="connsiteY1" fmla="*/ 198633 h 4208906"/>
                <a:gd name="connsiteX2" fmla="*/ 1086547 w 5275049"/>
                <a:gd name="connsiteY2" fmla="*/ 228471 h 4208906"/>
                <a:gd name="connsiteX3" fmla="*/ 3270889 w 5275049"/>
                <a:gd name="connsiteY3" fmla="*/ 3183742 h 4208906"/>
                <a:gd name="connsiteX4" fmla="*/ 5140999 w 5275049"/>
                <a:gd name="connsiteY4" fmla="*/ 3610719 h 4208906"/>
                <a:gd name="connsiteX5" fmla="*/ 5126161 w 5275049"/>
                <a:gd name="connsiteY5" fmla="*/ 4208683 h 4208906"/>
                <a:gd name="connsiteX0" fmla="*/ 1 w 5247005"/>
                <a:gd name="connsiteY0" fmla="*/ 4143545 h 4256402"/>
                <a:gd name="connsiteX1" fmla="*/ 69648 w 5247005"/>
                <a:gd name="connsiteY1" fmla="*/ 246129 h 4256402"/>
                <a:gd name="connsiteX2" fmla="*/ 1058503 w 5247005"/>
                <a:gd name="connsiteY2" fmla="*/ 275967 h 4256402"/>
                <a:gd name="connsiteX3" fmla="*/ 3242845 w 5247005"/>
                <a:gd name="connsiteY3" fmla="*/ 3231238 h 4256402"/>
                <a:gd name="connsiteX4" fmla="*/ 5112955 w 5247005"/>
                <a:gd name="connsiteY4" fmla="*/ 3658215 h 4256402"/>
                <a:gd name="connsiteX5" fmla="*/ 5098117 w 5247005"/>
                <a:gd name="connsiteY5" fmla="*/ 4256179 h 4256402"/>
                <a:gd name="connsiteX0" fmla="*/ 0 w 5247004"/>
                <a:gd name="connsiteY0" fmla="*/ 4143545 h 4256402"/>
                <a:gd name="connsiteX1" fmla="*/ 69647 w 5247004"/>
                <a:gd name="connsiteY1" fmla="*/ 246129 h 4256402"/>
                <a:gd name="connsiteX2" fmla="*/ 1058502 w 5247004"/>
                <a:gd name="connsiteY2" fmla="*/ 275967 h 4256402"/>
                <a:gd name="connsiteX3" fmla="*/ 3242844 w 5247004"/>
                <a:gd name="connsiteY3" fmla="*/ 3231238 h 4256402"/>
                <a:gd name="connsiteX4" fmla="*/ 5112954 w 5247004"/>
                <a:gd name="connsiteY4" fmla="*/ 3658215 h 4256402"/>
                <a:gd name="connsiteX5" fmla="*/ 5098116 w 5247004"/>
                <a:gd name="connsiteY5" fmla="*/ 4256179 h 4256402"/>
                <a:gd name="connsiteX0" fmla="*/ 19253 w 5177359"/>
                <a:gd name="connsiteY0" fmla="*/ 4162401 h 4256402"/>
                <a:gd name="connsiteX1" fmla="*/ 2 w 5177359"/>
                <a:gd name="connsiteY1" fmla="*/ 246129 h 4256402"/>
                <a:gd name="connsiteX2" fmla="*/ 988857 w 5177359"/>
                <a:gd name="connsiteY2" fmla="*/ 275967 h 4256402"/>
                <a:gd name="connsiteX3" fmla="*/ 3173199 w 5177359"/>
                <a:gd name="connsiteY3" fmla="*/ 3231238 h 4256402"/>
                <a:gd name="connsiteX4" fmla="*/ 5043309 w 5177359"/>
                <a:gd name="connsiteY4" fmla="*/ 3658215 h 4256402"/>
                <a:gd name="connsiteX5" fmla="*/ 5028471 w 5177359"/>
                <a:gd name="connsiteY5" fmla="*/ 4256179 h 4256402"/>
                <a:gd name="connsiteX0" fmla="*/ 19253 w 5177359"/>
                <a:gd name="connsiteY0" fmla="*/ 4162401 h 4256402"/>
                <a:gd name="connsiteX1" fmla="*/ 2 w 5177359"/>
                <a:gd name="connsiteY1" fmla="*/ 246129 h 4256402"/>
                <a:gd name="connsiteX2" fmla="*/ 988857 w 5177359"/>
                <a:gd name="connsiteY2" fmla="*/ 275967 h 4256402"/>
                <a:gd name="connsiteX3" fmla="*/ 3173199 w 5177359"/>
                <a:gd name="connsiteY3" fmla="*/ 3231238 h 4256402"/>
                <a:gd name="connsiteX4" fmla="*/ 5043309 w 5177359"/>
                <a:gd name="connsiteY4" fmla="*/ 3658215 h 4256402"/>
                <a:gd name="connsiteX5" fmla="*/ 5028471 w 5177359"/>
                <a:gd name="connsiteY5" fmla="*/ 4256179 h 4256402"/>
                <a:gd name="connsiteX0" fmla="*/ 19253 w 5177359"/>
                <a:gd name="connsiteY0" fmla="*/ 4162401 h 4331799"/>
                <a:gd name="connsiteX1" fmla="*/ 2 w 5177359"/>
                <a:gd name="connsiteY1" fmla="*/ 246129 h 4331799"/>
                <a:gd name="connsiteX2" fmla="*/ 988857 w 5177359"/>
                <a:gd name="connsiteY2" fmla="*/ 275967 h 4331799"/>
                <a:gd name="connsiteX3" fmla="*/ 3173199 w 5177359"/>
                <a:gd name="connsiteY3" fmla="*/ 3231238 h 4331799"/>
                <a:gd name="connsiteX4" fmla="*/ 5043309 w 5177359"/>
                <a:gd name="connsiteY4" fmla="*/ 3658215 h 4331799"/>
                <a:gd name="connsiteX5" fmla="*/ 5028471 w 5177359"/>
                <a:gd name="connsiteY5" fmla="*/ 4331603 h 4331799"/>
                <a:gd name="connsiteX0" fmla="*/ 19253 w 5177359"/>
                <a:gd name="connsiteY0" fmla="*/ 4162401 h 4331799"/>
                <a:gd name="connsiteX1" fmla="*/ 2 w 5177359"/>
                <a:gd name="connsiteY1" fmla="*/ 246129 h 4331799"/>
                <a:gd name="connsiteX2" fmla="*/ 988857 w 5177359"/>
                <a:gd name="connsiteY2" fmla="*/ 275967 h 4331799"/>
                <a:gd name="connsiteX3" fmla="*/ 3173199 w 5177359"/>
                <a:gd name="connsiteY3" fmla="*/ 3231238 h 4331799"/>
                <a:gd name="connsiteX4" fmla="*/ 5043309 w 5177359"/>
                <a:gd name="connsiteY4" fmla="*/ 3658215 h 4331799"/>
                <a:gd name="connsiteX5" fmla="*/ 5028471 w 5177359"/>
                <a:gd name="connsiteY5" fmla="*/ 4331603 h 4331799"/>
                <a:gd name="connsiteX0" fmla="*/ 19253 w 5177359"/>
                <a:gd name="connsiteY0" fmla="*/ 4162401 h 4331799"/>
                <a:gd name="connsiteX1" fmla="*/ 2 w 5177359"/>
                <a:gd name="connsiteY1" fmla="*/ 246129 h 4331799"/>
                <a:gd name="connsiteX2" fmla="*/ 988857 w 5177359"/>
                <a:gd name="connsiteY2" fmla="*/ 275967 h 4331799"/>
                <a:gd name="connsiteX3" fmla="*/ 3173199 w 5177359"/>
                <a:gd name="connsiteY3" fmla="*/ 3231238 h 4331799"/>
                <a:gd name="connsiteX4" fmla="*/ 5043309 w 5177359"/>
                <a:gd name="connsiteY4" fmla="*/ 3658216 h 4331799"/>
                <a:gd name="connsiteX5" fmla="*/ 5028471 w 5177359"/>
                <a:gd name="connsiteY5" fmla="*/ 4331603 h 4331799"/>
                <a:gd name="connsiteX0" fmla="*/ 19253 w 5046579"/>
                <a:gd name="connsiteY0" fmla="*/ 4162401 h 4332534"/>
                <a:gd name="connsiteX1" fmla="*/ 2 w 5046579"/>
                <a:gd name="connsiteY1" fmla="*/ 246129 h 4332534"/>
                <a:gd name="connsiteX2" fmla="*/ 988857 w 5046579"/>
                <a:gd name="connsiteY2" fmla="*/ 275967 h 4332534"/>
                <a:gd name="connsiteX3" fmla="*/ 3173199 w 5046579"/>
                <a:gd name="connsiteY3" fmla="*/ 3231238 h 4332534"/>
                <a:gd name="connsiteX4" fmla="*/ 5043309 w 5046579"/>
                <a:gd name="connsiteY4" fmla="*/ 3658216 h 4332534"/>
                <a:gd name="connsiteX5" fmla="*/ 5028471 w 5046579"/>
                <a:gd name="connsiteY5" fmla="*/ 4331603 h 4332534"/>
                <a:gd name="connsiteX0" fmla="*/ 19253 w 5046579"/>
                <a:gd name="connsiteY0" fmla="*/ 4162401 h 4332534"/>
                <a:gd name="connsiteX1" fmla="*/ 2 w 5046579"/>
                <a:gd name="connsiteY1" fmla="*/ 246129 h 4332534"/>
                <a:gd name="connsiteX2" fmla="*/ 988857 w 5046579"/>
                <a:gd name="connsiteY2" fmla="*/ 275967 h 4332534"/>
                <a:gd name="connsiteX3" fmla="*/ 3173199 w 5046579"/>
                <a:gd name="connsiteY3" fmla="*/ 3231238 h 4332534"/>
                <a:gd name="connsiteX4" fmla="*/ 5043309 w 5046579"/>
                <a:gd name="connsiteY4" fmla="*/ 3658216 h 4332534"/>
                <a:gd name="connsiteX5" fmla="*/ 5028471 w 5046579"/>
                <a:gd name="connsiteY5" fmla="*/ 4331603 h 4332534"/>
                <a:gd name="connsiteX6" fmla="*/ 19253 w 5046579"/>
                <a:gd name="connsiteY6" fmla="*/ 4162401 h 4332534"/>
                <a:gd name="connsiteX0" fmla="*/ 19253 w 5046579"/>
                <a:gd name="connsiteY0" fmla="*/ 4162401 h 4332534"/>
                <a:gd name="connsiteX1" fmla="*/ 2 w 5046579"/>
                <a:gd name="connsiteY1" fmla="*/ 246129 h 4332534"/>
                <a:gd name="connsiteX2" fmla="*/ 988857 w 5046579"/>
                <a:gd name="connsiteY2" fmla="*/ 275967 h 4332534"/>
                <a:gd name="connsiteX3" fmla="*/ 3173199 w 5046579"/>
                <a:gd name="connsiteY3" fmla="*/ 3231238 h 4332534"/>
                <a:gd name="connsiteX4" fmla="*/ 5043309 w 5046579"/>
                <a:gd name="connsiteY4" fmla="*/ 3658216 h 4332534"/>
                <a:gd name="connsiteX5" fmla="*/ 5028471 w 5046579"/>
                <a:gd name="connsiteY5" fmla="*/ 4331603 h 4332534"/>
                <a:gd name="connsiteX6" fmla="*/ 19253 w 5046579"/>
                <a:gd name="connsiteY6" fmla="*/ 4162401 h 4332534"/>
                <a:gd name="connsiteX0" fmla="*/ 19253 w 5046579"/>
                <a:gd name="connsiteY0" fmla="*/ 4294392 h 4332534"/>
                <a:gd name="connsiteX1" fmla="*/ 2 w 5046579"/>
                <a:gd name="connsiteY1" fmla="*/ 246129 h 4332534"/>
                <a:gd name="connsiteX2" fmla="*/ 988857 w 5046579"/>
                <a:gd name="connsiteY2" fmla="*/ 275967 h 4332534"/>
                <a:gd name="connsiteX3" fmla="*/ 3173199 w 5046579"/>
                <a:gd name="connsiteY3" fmla="*/ 3231238 h 4332534"/>
                <a:gd name="connsiteX4" fmla="*/ 5043309 w 5046579"/>
                <a:gd name="connsiteY4" fmla="*/ 3658216 h 4332534"/>
                <a:gd name="connsiteX5" fmla="*/ 5028471 w 5046579"/>
                <a:gd name="connsiteY5" fmla="*/ 4331603 h 4332534"/>
                <a:gd name="connsiteX6" fmla="*/ 19253 w 5046579"/>
                <a:gd name="connsiteY6" fmla="*/ 4294392 h 4332534"/>
                <a:gd name="connsiteX0" fmla="*/ 19253 w 5046579"/>
                <a:gd name="connsiteY0" fmla="*/ 4294392 h 4332534"/>
                <a:gd name="connsiteX1" fmla="*/ 2 w 5046579"/>
                <a:gd name="connsiteY1" fmla="*/ 246129 h 4332534"/>
                <a:gd name="connsiteX2" fmla="*/ 988857 w 5046579"/>
                <a:gd name="connsiteY2" fmla="*/ 275967 h 4332534"/>
                <a:gd name="connsiteX3" fmla="*/ 3173199 w 5046579"/>
                <a:gd name="connsiteY3" fmla="*/ 3231238 h 4332534"/>
                <a:gd name="connsiteX4" fmla="*/ 5043309 w 5046579"/>
                <a:gd name="connsiteY4" fmla="*/ 3658216 h 4332534"/>
                <a:gd name="connsiteX5" fmla="*/ 5028471 w 5046579"/>
                <a:gd name="connsiteY5" fmla="*/ 4331603 h 4332534"/>
                <a:gd name="connsiteX6" fmla="*/ 19253 w 5046579"/>
                <a:gd name="connsiteY6" fmla="*/ 4294392 h 4332534"/>
                <a:gd name="connsiteX0" fmla="*/ 19253 w 5046579"/>
                <a:gd name="connsiteY0" fmla="*/ 4294392 h 4332534"/>
                <a:gd name="connsiteX1" fmla="*/ 2 w 5046579"/>
                <a:gd name="connsiteY1" fmla="*/ 246129 h 4332534"/>
                <a:gd name="connsiteX2" fmla="*/ 988857 w 5046579"/>
                <a:gd name="connsiteY2" fmla="*/ 275967 h 4332534"/>
                <a:gd name="connsiteX3" fmla="*/ 3173199 w 5046579"/>
                <a:gd name="connsiteY3" fmla="*/ 3231238 h 4332534"/>
                <a:gd name="connsiteX4" fmla="*/ 5043309 w 5046579"/>
                <a:gd name="connsiteY4" fmla="*/ 3658216 h 4332534"/>
                <a:gd name="connsiteX5" fmla="*/ 5028471 w 5046579"/>
                <a:gd name="connsiteY5" fmla="*/ 4331603 h 4332534"/>
                <a:gd name="connsiteX6" fmla="*/ 19253 w 5046579"/>
                <a:gd name="connsiteY6" fmla="*/ 4294392 h 433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79" h="4332534">
                  <a:moveTo>
                    <a:pt x="19253" y="4294392"/>
                  </a:moveTo>
                  <a:cubicBezTo>
                    <a:pt x="9627" y="2336256"/>
                    <a:pt x="3026" y="865585"/>
                    <a:pt x="2" y="246129"/>
                  </a:cubicBezTo>
                  <a:cubicBezTo>
                    <a:pt x="-851" y="71338"/>
                    <a:pt x="459991" y="-221551"/>
                    <a:pt x="988857" y="275967"/>
                  </a:cubicBezTo>
                  <a:cubicBezTo>
                    <a:pt x="1517723" y="773485"/>
                    <a:pt x="2534237" y="2476229"/>
                    <a:pt x="3173199" y="3231238"/>
                  </a:cubicBezTo>
                  <a:cubicBezTo>
                    <a:pt x="3435161" y="3525526"/>
                    <a:pt x="3360318" y="3554586"/>
                    <a:pt x="5043309" y="3658216"/>
                  </a:cubicBezTo>
                  <a:cubicBezTo>
                    <a:pt x="5054549" y="4228160"/>
                    <a:pt x="5033620" y="4344520"/>
                    <a:pt x="5028471" y="4331603"/>
                  </a:cubicBezTo>
                  <a:lnTo>
                    <a:pt x="19253" y="4294392"/>
                  </a:lnTo>
                  <a:close/>
                </a:path>
              </a:pathLst>
            </a:custGeom>
            <a:solidFill>
              <a:schemeClr val="bg1">
                <a:lumMod val="85000"/>
              </a:schemeClr>
            </a:solidFill>
            <a:ln w="571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grpSp>
          <p:nvGrpSpPr>
            <p:cNvPr id="16" name="Group 15">
              <a:extLst>
                <a:ext uri="{FF2B5EF4-FFF2-40B4-BE49-F238E27FC236}">
                  <a16:creationId xmlns:a16="http://schemas.microsoft.com/office/drawing/2014/main" id="{54377ABD-29B9-47C6-B062-CE9F8BD1EAA8}"/>
                </a:ext>
              </a:extLst>
            </p:cNvPr>
            <p:cNvGrpSpPr/>
            <p:nvPr/>
          </p:nvGrpSpPr>
          <p:grpSpPr>
            <a:xfrm>
              <a:off x="1171075" y="1443810"/>
              <a:ext cx="6183123" cy="2991338"/>
              <a:chOff x="1035432" y="1836788"/>
              <a:chExt cx="6183123" cy="2991338"/>
            </a:xfrm>
          </p:grpSpPr>
          <p:sp>
            <p:nvSpPr>
              <p:cNvPr id="28" name="Rectangle 27">
                <a:extLst>
                  <a:ext uri="{FF2B5EF4-FFF2-40B4-BE49-F238E27FC236}">
                    <a16:creationId xmlns:a16="http://schemas.microsoft.com/office/drawing/2014/main" id="{B7D0BF3D-D757-4ED0-BC44-2C8EE2862239}"/>
                  </a:ext>
                </a:extLst>
              </p:cNvPr>
              <p:cNvSpPr/>
              <p:nvPr/>
            </p:nvSpPr>
            <p:spPr>
              <a:xfrm>
                <a:off x="1693007" y="2572252"/>
                <a:ext cx="209722" cy="1917572"/>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29" name="Rectangle 28">
                <a:extLst>
                  <a:ext uri="{FF2B5EF4-FFF2-40B4-BE49-F238E27FC236}">
                    <a16:creationId xmlns:a16="http://schemas.microsoft.com/office/drawing/2014/main" id="{856BE318-1570-4013-8937-973AC731ED78}"/>
                  </a:ext>
                </a:extLst>
              </p:cNvPr>
              <p:cNvSpPr/>
              <p:nvPr/>
            </p:nvSpPr>
            <p:spPr>
              <a:xfrm>
                <a:off x="4654533" y="4247193"/>
                <a:ext cx="209722" cy="242631"/>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cxnSp>
            <p:nvCxnSpPr>
              <p:cNvPr id="30" name="Straight Arrow Connector 29">
                <a:extLst>
                  <a:ext uri="{FF2B5EF4-FFF2-40B4-BE49-F238E27FC236}">
                    <a16:creationId xmlns:a16="http://schemas.microsoft.com/office/drawing/2014/main" id="{7EA577A0-5D51-4713-B490-B5AAAE8B2868}"/>
                  </a:ext>
                </a:extLst>
              </p:cNvPr>
              <p:cNvCxnSpPr>
                <a:cxnSpLocks/>
              </p:cNvCxnSpPr>
              <p:nvPr/>
            </p:nvCxnSpPr>
            <p:spPr>
              <a:xfrm flipV="1">
                <a:off x="1347602" y="1940644"/>
                <a:ext cx="0" cy="2579752"/>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AD29363-FA4D-44A6-9CD6-4D57D7D60FDF}"/>
                  </a:ext>
                </a:extLst>
              </p:cNvPr>
              <p:cNvCxnSpPr>
                <a:cxnSpLocks/>
              </p:cNvCxnSpPr>
              <p:nvPr/>
            </p:nvCxnSpPr>
            <p:spPr>
              <a:xfrm>
                <a:off x="1338272" y="4511073"/>
                <a:ext cx="4320000" cy="0"/>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9C477151-13A8-40A0-99BB-10C67F6DE392}"/>
                  </a:ext>
                </a:extLst>
              </p:cNvPr>
              <p:cNvSpPr/>
              <p:nvPr/>
            </p:nvSpPr>
            <p:spPr>
              <a:xfrm>
                <a:off x="4654533" y="4531414"/>
                <a:ext cx="209722" cy="296712"/>
              </a:xfrm>
              <a:prstGeom prst="rect">
                <a:avLst/>
              </a:prstGeom>
              <a:solidFill>
                <a:srgbClr val="862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33" name="Rectangle: Folded Corner 32">
                <a:extLst>
                  <a:ext uri="{FF2B5EF4-FFF2-40B4-BE49-F238E27FC236}">
                    <a16:creationId xmlns:a16="http://schemas.microsoft.com/office/drawing/2014/main" id="{115C9D21-ED61-4F66-B035-7D516FF85C27}"/>
                  </a:ext>
                </a:extLst>
              </p:cNvPr>
              <p:cNvSpPr/>
              <p:nvPr/>
            </p:nvSpPr>
            <p:spPr>
              <a:xfrm>
                <a:off x="6141874" y="4136577"/>
                <a:ext cx="1076681" cy="487357"/>
              </a:xfrm>
              <a:prstGeom prst="foldedCorner">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1200" b="1">
                    <a:solidFill>
                      <a:schemeClr val="accent6">
                        <a:lumMod val="50000"/>
                      </a:schemeClr>
                    </a:solidFill>
                    <a:latin typeface="Arial" panose="020B0604020202020204" pitchFamily="34" charset="0"/>
                    <a:cs typeface="Arial" panose="020B0604020202020204" pitchFamily="34" charset="0"/>
                  </a:rPr>
                  <a:t>1.5°C-aligned mitigation pathway</a:t>
                </a:r>
              </a:p>
            </p:txBody>
          </p:sp>
          <p:sp>
            <p:nvSpPr>
              <p:cNvPr id="34" name="TextBox 18">
                <a:extLst>
                  <a:ext uri="{FF2B5EF4-FFF2-40B4-BE49-F238E27FC236}">
                    <a16:creationId xmlns:a16="http://schemas.microsoft.com/office/drawing/2014/main" id="{7DDA4DE6-F7A1-4A89-B776-0863DF723387}"/>
                  </a:ext>
                </a:extLst>
              </p:cNvPr>
              <p:cNvSpPr txBox="1"/>
              <p:nvPr/>
            </p:nvSpPr>
            <p:spPr>
              <a:xfrm rot="16200000">
                <a:off x="329441" y="2542779"/>
                <a:ext cx="1688982"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b="1">
                    <a:solidFill>
                      <a:schemeClr val="tx2">
                        <a:lumMod val="50000"/>
                      </a:schemeClr>
                    </a:solidFill>
                    <a:latin typeface="Arial" panose="020B0604020202020204" pitchFamily="34" charset="0"/>
                    <a:cs typeface="Arial" panose="020B0604020202020204" pitchFamily="34" charset="0"/>
                  </a:rPr>
                  <a:t>Emissions (tCO2e)</a:t>
                </a:r>
              </a:p>
            </p:txBody>
          </p:sp>
          <p:sp>
            <p:nvSpPr>
              <p:cNvPr id="35" name="Rectangle 34">
                <a:extLst>
                  <a:ext uri="{FF2B5EF4-FFF2-40B4-BE49-F238E27FC236}">
                    <a16:creationId xmlns:a16="http://schemas.microsoft.com/office/drawing/2014/main" id="{E235254E-592C-46E5-AAD9-6EEBEC513929}"/>
                  </a:ext>
                </a:extLst>
              </p:cNvPr>
              <p:cNvSpPr/>
              <p:nvPr/>
            </p:nvSpPr>
            <p:spPr>
              <a:xfrm>
                <a:off x="2114028" y="2680499"/>
                <a:ext cx="209722" cy="1809325"/>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36" name="Rectangle 35">
                <a:extLst>
                  <a:ext uri="{FF2B5EF4-FFF2-40B4-BE49-F238E27FC236}">
                    <a16:creationId xmlns:a16="http://schemas.microsoft.com/office/drawing/2014/main" id="{2DB1501D-4C6A-4153-A434-F34FC66027F8}"/>
                  </a:ext>
                </a:extLst>
              </p:cNvPr>
              <p:cNvSpPr/>
              <p:nvPr/>
            </p:nvSpPr>
            <p:spPr>
              <a:xfrm>
                <a:off x="2537446" y="2884832"/>
                <a:ext cx="209722" cy="1604992"/>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38" name="Rectangle 37">
                <a:extLst>
                  <a:ext uri="{FF2B5EF4-FFF2-40B4-BE49-F238E27FC236}">
                    <a16:creationId xmlns:a16="http://schemas.microsoft.com/office/drawing/2014/main" id="{B6732387-5220-43AE-B5CA-194CA0293329}"/>
                  </a:ext>
                </a:extLst>
              </p:cNvPr>
              <p:cNvSpPr/>
              <p:nvPr/>
            </p:nvSpPr>
            <p:spPr>
              <a:xfrm>
                <a:off x="2964027" y="3122194"/>
                <a:ext cx="209722" cy="1367630"/>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39" name="Rectangle 38">
                <a:extLst>
                  <a:ext uri="{FF2B5EF4-FFF2-40B4-BE49-F238E27FC236}">
                    <a16:creationId xmlns:a16="http://schemas.microsoft.com/office/drawing/2014/main" id="{48A6063F-7300-4810-9C12-7A30826EFBC6}"/>
                  </a:ext>
                </a:extLst>
              </p:cNvPr>
              <p:cNvSpPr/>
              <p:nvPr/>
            </p:nvSpPr>
            <p:spPr>
              <a:xfrm>
                <a:off x="3387996" y="3468525"/>
                <a:ext cx="209722" cy="1021299"/>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40" name="Rectangle 39">
                <a:extLst>
                  <a:ext uri="{FF2B5EF4-FFF2-40B4-BE49-F238E27FC236}">
                    <a16:creationId xmlns:a16="http://schemas.microsoft.com/office/drawing/2014/main" id="{862F7D97-23DB-4A9E-B356-D8F4C546E73B}"/>
                  </a:ext>
                </a:extLst>
              </p:cNvPr>
              <p:cNvSpPr/>
              <p:nvPr/>
            </p:nvSpPr>
            <p:spPr>
              <a:xfrm>
                <a:off x="3811414" y="3754330"/>
                <a:ext cx="209722" cy="735493"/>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49" name="Rectangle 48">
                <a:extLst>
                  <a:ext uri="{FF2B5EF4-FFF2-40B4-BE49-F238E27FC236}">
                    <a16:creationId xmlns:a16="http://schemas.microsoft.com/office/drawing/2014/main" id="{63F877EF-0274-462F-A7B5-56B3B8BA2837}"/>
                  </a:ext>
                </a:extLst>
              </p:cNvPr>
              <p:cNvSpPr/>
              <p:nvPr/>
            </p:nvSpPr>
            <p:spPr>
              <a:xfrm>
                <a:off x="4234832" y="4026657"/>
                <a:ext cx="209722" cy="463167"/>
              </a:xfrm>
              <a:prstGeom prst="rect">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50" name="Diamond 49">
                <a:extLst>
                  <a:ext uri="{FF2B5EF4-FFF2-40B4-BE49-F238E27FC236}">
                    <a16:creationId xmlns:a16="http://schemas.microsoft.com/office/drawing/2014/main" id="{1D77F4CE-EFD0-45D1-92A8-AA3C8DA0CDF3}"/>
                  </a:ext>
                </a:extLst>
              </p:cNvPr>
              <p:cNvSpPr/>
              <p:nvPr/>
            </p:nvSpPr>
            <p:spPr>
              <a:xfrm>
                <a:off x="4669394" y="4416843"/>
                <a:ext cx="180000" cy="180000"/>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51" name="Rectangle 50">
                <a:extLst>
                  <a:ext uri="{FF2B5EF4-FFF2-40B4-BE49-F238E27FC236}">
                    <a16:creationId xmlns:a16="http://schemas.microsoft.com/office/drawing/2014/main" id="{0711CE48-7175-4940-BFE4-240C13E0ACA4}"/>
                  </a:ext>
                </a:extLst>
              </p:cNvPr>
              <p:cNvSpPr/>
              <p:nvPr/>
            </p:nvSpPr>
            <p:spPr>
              <a:xfrm>
                <a:off x="4234832" y="4531414"/>
                <a:ext cx="209722" cy="243556"/>
              </a:xfrm>
              <a:prstGeom prst="rect">
                <a:avLst/>
              </a:prstGeom>
              <a:solidFill>
                <a:srgbClr val="862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52" name="Rectangle 51">
                <a:extLst>
                  <a:ext uri="{FF2B5EF4-FFF2-40B4-BE49-F238E27FC236}">
                    <a16:creationId xmlns:a16="http://schemas.microsoft.com/office/drawing/2014/main" id="{C8C51AE4-DF30-45E1-9CAB-4E6A607508D2}"/>
                  </a:ext>
                </a:extLst>
              </p:cNvPr>
              <p:cNvSpPr/>
              <p:nvPr/>
            </p:nvSpPr>
            <p:spPr>
              <a:xfrm>
                <a:off x="3809967" y="4531414"/>
                <a:ext cx="212617" cy="197977"/>
              </a:xfrm>
              <a:prstGeom prst="rect">
                <a:avLst/>
              </a:prstGeom>
              <a:solidFill>
                <a:srgbClr val="862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53" name="Rectangle 52">
                <a:extLst>
                  <a:ext uri="{FF2B5EF4-FFF2-40B4-BE49-F238E27FC236}">
                    <a16:creationId xmlns:a16="http://schemas.microsoft.com/office/drawing/2014/main" id="{B73A2E13-B55B-4E2F-B3DF-AC38BC73E183}"/>
                  </a:ext>
                </a:extLst>
              </p:cNvPr>
              <p:cNvSpPr/>
              <p:nvPr/>
            </p:nvSpPr>
            <p:spPr>
              <a:xfrm>
                <a:off x="3391336" y="4531414"/>
                <a:ext cx="203042" cy="92524"/>
              </a:xfrm>
              <a:prstGeom prst="rect">
                <a:avLst/>
              </a:prstGeom>
              <a:solidFill>
                <a:srgbClr val="862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54" name="Rectangle 53">
                <a:extLst>
                  <a:ext uri="{FF2B5EF4-FFF2-40B4-BE49-F238E27FC236}">
                    <a16:creationId xmlns:a16="http://schemas.microsoft.com/office/drawing/2014/main" id="{FE9F8666-1997-4FE7-9268-7CCAD112C034}"/>
                  </a:ext>
                </a:extLst>
              </p:cNvPr>
              <p:cNvSpPr/>
              <p:nvPr/>
            </p:nvSpPr>
            <p:spPr>
              <a:xfrm>
                <a:off x="2967192" y="4531414"/>
                <a:ext cx="203393" cy="45719"/>
              </a:xfrm>
              <a:prstGeom prst="rect">
                <a:avLst/>
              </a:prstGeom>
              <a:solidFill>
                <a:srgbClr val="862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55" name="Freeform: Shape 54">
                <a:extLst>
                  <a:ext uri="{FF2B5EF4-FFF2-40B4-BE49-F238E27FC236}">
                    <a16:creationId xmlns:a16="http://schemas.microsoft.com/office/drawing/2014/main" id="{5255F3B1-B39E-4A78-8F72-8252C07B0EEC}"/>
                  </a:ext>
                </a:extLst>
              </p:cNvPr>
              <p:cNvSpPr/>
              <p:nvPr/>
            </p:nvSpPr>
            <p:spPr>
              <a:xfrm>
                <a:off x="1324184" y="2524337"/>
                <a:ext cx="4771816" cy="1809325"/>
              </a:xfrm>
              <a:custGeom>
                <a:avLst/>
                <a:gdLst>
                  <a:gd name="connsiteX0" fmla="*/ 0 w 4882393"/>
                  <a:gd name="connsiteY0" fmla="*/ 349574 h 4896407"/>
                  <a:gd name="connsiteX1" fmla="*/ 1048624 w 4882393"/>
                  <a:gd name="connsiteY1" fmla="*/ 366352 h 4896407"/>
                  <a:gd name="connsiteX2" fmla="*/ 3531766 w 4882393"/>
                  <a:gd name="connsiteY2" fmla="*/ 4116231 h 4896407"/>
                  <a:gd name="connsiteX3" fmla="*/ 4882393 w 4882393"/>
                  <a:gd name="connsiteY3" fmla="*/ 4896407 h 4896407"/>
                  <a:gd name="connsiteX0" fmla="*/ 0 w 4882393"/>
                  <a:gd name="connsiteY0" fmla="*/ 302690 h 4849523"/>
                  <a:gd name="connsiteX1" fmla="*/ 1048624 w 4882393"/>
                  <a:gd name="connsiteY1" fmla="*/ 319468 h 4849523"/>
                  <a:gd name="connsiteX2" fmla="*/ 3582100 w 4882393"/>
                  <a:gd name="connsiteY2" fmla="*/ 3391825 h 4849523"/>
                  <a:gd name="connsiteX3" fmla="*/ 4882393 w 4882393"/>
                  <a:gd name="connsiteY3" fmla="*/ 4849523 h 4849523"/>
                  <a:gd name="connsiteX0" fmla="*/ 0 w 3827612"/>
                  <a:gd name="connsiteY0" fmla="*/ 302690 h 3704200"/>
                  <a:gd name="connsiteX1" fmla="*/ 1048624 w 3827612"/>
                  <a:gd name="connsiteY1" fmla="*/ 319468 h 3704200"/>
                  <a:gd name="connsiteX2" fmla="*/ 3582100 w 3827612"/>
                  <a:gd name="connsiteY2" fmla="*/ 3391825 h 3704200"/>
                  <a:gd name="connsiteX3" fmla="*/ 3724713 w 3827612"/>
                  <a:gd name="connsiteY3" fmla="*/ 3306856 h 3704200"/>
                  <a:gd name="connsiteX0" fmla="*/ 0 w 4060272"/>
                  <a:gd name="connsiteY0" fmla="*/ 302690 h 3842263"/>
                  <a:gd name="connsiteX1" fmla="*/ 1048624 w 4060272"/>
                  <a:gd name="connsiteY1" fmla="*/ 319468 h 3842263"/>
                  <a:gd name="connsiteX2" fmla="*/ 3582100 w 4060272"/>
                  <a:gd name="connsiteY2" fmla="*/ 3391825 h 3842263"/>
                  <a:gd name="connsiteX3" fmla="*/ 4060272 w 4060272"/>
                  <a:gd name="connsiteY3" fmla="*/ 3734215 h 3842263"/>
                  <a:gd name="connsiteX0" fmla="*/ 0 w 4118995"/>
                  <a:gd name="connsiteY0" fmla="*/ 302690 h 4019040"/>
                  <a:gd name="connsiteX1" fmla="*/ 1048624 w 4118995"/>
                  <a:gd name="connsiteY1" fmla="*/ 319468 h 4019040"/>
                  <a:gd name="connsiteX2" fmla="*/ 3582100 w 4118995"/>
                  <a:gd name="connsiteY2" fmla="*/ 3391825 h 4019040"/>
                  <a:gd name="connsiteX3" fmla="*/ 4118995 w 4118995"/>
                  <a:gd name="connsiteY3" fmla="*/ 4015648 h 4019040"/>
                  <a:gd name="connsiteX0" fmla="*/ 0 w 4118995"/>
                  <a:gd name="connsiteY0" fmla="*/ 302690 h 4015648"/>
                  <a:gd name="connsiteX1" fmla="*/ 1048624 w 4118995"/>
                  <a:gd name="connsiteY1" fmla="*/ 319468 h 4015648"/>
                  <a:gd name="connsiteX2" fmla="*/ 3582100 w 4118995"/>
                  <a:gd name="connsiteY2" fmla="*/ 3391825 h 4015648"/>
                  <a:gd name="connsiteX3" fmla="*/ 4118995 w 4118995"/>
                  <a:gd name="connsiteY3" fmla="*/ 4015648 h 4015648"/>
                  <a:gd name="connsiteX0" fmla="*/ 0 w 4118995"/>
                  <a:gd name="connsiteY0" fmla="*/ 306962 h 4019920"/>
                  <a:gd name="connsiteX1" fmla="*/ 1048624 w 4118995"/>
                  <a:gd name="connsiteY1" fmla="*/ 323740 h 4019920"/>
                  <a:gd name="connsiteX2" fmla="*/ 3464654 w 4118995"/>
                  <a:gd name="connsiteY2" fmla="*/ 3458638 h 4019920"/>
                  <a:gd name="connsiteX3" fmla="*/ 4118995 w 4118995"/>
                  <a:gd name="connsiteY3" fmla="*/ 4019920 h 4019920"/>
                  <a:gd name="connsiteX0" fmla="*/ 0 w 4093828"/>
                  <a:gd name="connsiteY0" fmla="*/ 306962 h 4103307"/>
                  <a:gd name="connsiteX1" fmla="*/ 1048624 w 4093828"/>
                  <a:gd name="connsiteY1" fmla="*/ 323740 h 4103307"/>
                  <a:gd name="connsiteX2" fmla="*/ 3464654 w 4093828"/>
                  <a:gd name="connsiteY2" fmla="*/ 3458638 h 4103307"/>
                  <a:gd name="connsiteX3" fmla="*/ 4093828 w 4093828"/>
                  <a:gd name="connsiteY3" fmla="*/ 4103307 h 4103307"/>
                  <a:gd name="connsiteX0" fmla="*/ 0 w 4093828"/>
                  <a:gd name="connsiteY0" fmla="*/ 306962 h 4103307"/>
                  <a:gd name="connsiteX1" fmla="*/ 1048624 w 4093828"/>
                  <a:gd name="connsiteY1" fmla="*/ 323740 h 4103307"/>
                  <a:gd name="connsiteX2" fmla="*/ 3464654 w 4093828"/>
                  <a:gd name="connsiteY2" fmla="*/ 3458638 h 4103307"/>
                  <a:gd name="connsiteX3" fmla="*/ 4093828 w 4093828"/>
                  <a:gd name="connsiteY3" fmla="*/ 4103307 h 4103307"/>
                  <a:gd name="connsiteX0" fmla="*/ 0 w 4077050"/>
                  <a:gd name="connsiteY0" fmla="*/ 306962 h 4113730"/>
                  <a:gd name="connsiteX1" fmla="*/ 1048624 w 4077050"/>
                  <a:gd name="connsiteY1" fmla="*/ 323740 h 4113730"/>
                  <a:gd name="connsiteX2" fmla="*/ 3464654 w 4077050"/>
                  <a:gd name="connsiteY2" fmla="*/ 3458638 h 4113730"/>
                  <a:gd name="connsiteX3" fmla="*/ 4077050 w 4077050"/>
                  <a:gd name="connsiteY3" fmla="*/ 4113730 h 4113730"/>
                  <a:gd name="connsiteX0" fmla="*/ 0 w 4077050"/>
                  <a:gd name="connsiteY0" fmla="*/ 306962 h 4134577"/>
                  <a:gd name="connsiteX1" fmla="*/ 1048624 w 4077050"/>
                  <a:gd name="connsiteY1" fmla="*/ 323740 h 4134577"/>
                  <a:gd name="connsiteX2" fmla="*/ 3464654 w 4077050"/>
                  <a:gd name="connsiteY2" fmla="*/ 3458638 h 4134577"/>
                  <a:gd name="connsiteX3" fmla="*/ 4077050 w 4077050"/>
                  <a:gd name="connsiteY3" fmla="*/ 4134577 h 4134577"/>
                  <a:gd name="connsiteX0" fmla="*/ 0 w 4077050"/>
                  <a:gd name="connsiteY0" fmla="*/ 296306 h 4123921"/>
                  <a:gd name="connsiteX1" fmla="*/ 1048624 w 4077050"/>
                  <a:gd name="connsiteY1" fmla="*/ 313084 h 4123921"/>
                  <a:gd name="connsiteX2" fmla="*/ 3380764 w 4077050"/>
                  <a:gd name="connsiteY2" fmla="*/ 3291631 h 4123921"/>
                  <a:gd name="connsiteX3" fmla="*/ 4077050 w 4077050"/>
                  <a:gd name="connsiteY3" fmla="*/ 4123921 h 4123921"/>
                  <a:gd name="connsiteX0" fmla="*/ 0 w 3909270"/>
                  <a:gd name="connsiteY0" fmla="*/ 296306 h 3821642"/>
                  <a:gd name="connsiteX1" fmla="*/ 1048624 w 3909270"/>
                  <a:gd name="connsiteY1" fmla="*/ 313084 h 3821642"/>
                  <a:gd name="connsiteX2" fmla="*/ 3380764 w 3909270"/>
                  <a:gd name="connsiteY2" fmla="*/ 3291631 h 3821642"/>
                  <a:gd name="connsiteX3" fmla="*/ 3909270 w 3909270"/>
                  <a:gd name="connsiteY3" fmla="*/ 3821642 h 3821642"/>
                  <a:gd name="connsiteX0" fmla="*/ 0 w 4118995"/>
                  <a:gd name="connsiteY0" fmla="*/ 296306 h 3769525"/>
                  <a:gd name="connsiteX1" fmla="*/ 1048624 w 4118995"/>
                  <a:gd name="connsiteY1" fmla="*/ 313084 h 3769525"/>
                  <a:gd name="connsiteX2" fmla="*/ 3380764 w 4118995"/>
                  <a:gd name="connsiteY2" fmla="*/ 3291631 h 3769525"/>
                  <a:gd name="connsiteX3" fmla="*/ 4118995 w 4118995"/>
                  <a:gd name="connsiteY3" fmla="*/ 3769525 h 3769525"/>
                  <a:gd name="connsiteX0" fmla="*/ 0 w 4118995"/>
                  <a:gd name="connsiteY0" fmla="*/ 296306 h 3769525"/>
                  <a:gd name="connsiteX1" fmla="*/ 1048624 w 4118995"/>
                  <a:gd name="connsiteY1" fmla="*/ 313084 h 3769525"/>
                  <a:gd name="connsiteX2" fmla="*/ 3380764 w 4118995"/>
                  <a:gd name="connsiteY2" fmla="*/ 3291631 h 3769525"/>
                  <a:gd name="connsiteX3" fmla="*/ 4118995 w 4118995"/>
                  <a:gd name="connsiteY3" fmla="*/ 3769525 h 3769525"/>
                  <a:gd name="connsiteX0" fmla="*/ 0 w 4118995"/>
                  <a:gd name="connsiteY0" fmla="*/ 312679 h 3894545"/>
                  <a:gd name="connsiteX1" fmla="*/ 1048624 w 4118995"/>
                  <a:gd name="connsiteY1" fmla="*/ 329457 h 3894545"/>
                  <a:gd name="connsiteX2" fmla="*/ 3657601 w 4118995"/>
                  <a:gd name="connsiteY2" fmla="*/ 3547743 h 3894545"/>
                  <a:gd name="connsiteX3" fmla="*/ 4118995 w 4118995"/>
                  <a:gd name="connsiteY3" fmla="*/ 3785898 h 3894545"/>
                  <a:gd name="connsiteX0" fmla="*/ 0 w 5799390"/>
                  <a:gd name="connsiteY0" fmla="*/ 312679 h 3699893"/>
                  <a:gd name="connsiteX1" fmla="*/ 1048624 w 5799390"/>
                  <a:gd name="connsiteY1" fmla="*/ 329457 h 3699893"/>
                  <a:gd name="connsiteX2" fmla="*/ 3657601 w 5799390"/>
                  <a:gd name="connsiteY2" fmla="*/ 3547743 h 3699893"/>
                  <a:gd name="connsiteX3" fmla="*/ 5799390 w 5799390"/>
                  <a:gd name="connsiteY3" fmla="*/ 2221843 h 3699893"/>
                  <a:gd name="connsiteX0" fmla="*/ 0 w 5035991"/>
                  <a:gd name="connsiteY0" fmla="*/ 312679 h 3866775"/>
                  <a:gd name="connsiteX1" fmla="*/ 1048624 w 5035991"/>
                  <a:gd name="connsiteY1" fmla="*/ 329457 h 3866775"/>
                  <a:gd name="connsiteX2" fmla="*/ 3657601 w 5035991"/>
                  <a:gd name="connsiteY2" fmla="*/ 3547743 h 3866775"/>
                  <a:gd name="connsiteX3" fmla="*/ 5035991 w 5035991"/>
                  <a:gd name="connsiteY3" fmla="*/ 3681122 h 3866775"/>
                  <a:gd name="connsiteX0" fmla="*/ 0 w 5035991"/>
                  <a:gd name="connsiteY0" fmla="*/ 312679 h 3989608"/>
                  <a:gd name="connsiteX1" fmla="*/ 1048624 w 5035991"/>
                  <a:gd name="connsiteY1" fmla="*/ 329457 h 3989608"/>
                  <a:gd name="connsiteX2" fmla="*/ 3657601 w 5035991"/>
                  <a:gd name="connsiteY2" fmla="*/ 3547743 h 3989608"/>
                  <a:gd name="connsiteX3" fmla="*/ 5035991 w 5035991"/>
                  <a:gd name="connsiteY3" fmla="*/ 3681122 h 3989608"/>
                  <a:gd name="connsiteX0" fmla="*/ 0 w 5094715"/>
                  <a:gd name="connsiteY0" fmla="*/ 312679 h 3946617"/>
                  <a:gd name="connsiteX1" fmla="*/ 1048624 w 5094715"/>
                  <a:gd name="connsiteY1" fmla="*/ 329457 h 3946617"/>
                  <a:gd name="connsiteX2" fmla="*/ 3657601 w 5094715"/>
                  <a:gd name="connsiteY2" fmla="*/ 3547743 h 3946617"/>
                  <a:gd name="connsiteX3" fmla="*/ 5094715 w 5094715"/>
                  <a:gd name="connsiteY3" fmla="*/ 3566463 h 3946617"/>
                  <a:gd name="connsiteX0" fmla="*/ 0 w 5094715"/>
                  <a:gd name="connsiteY0" fmla="*/ 296869 h 3794755"/>
                  <a:gd name="connsiteX1" fmla="*/ 1048624 w 5094715"/>
                  <a:gd name="connsiteY1" fmla="*/ 313647 h 3794755"/>
                  <a:gd name="connsiteX2" fmla="*/ 3475640 w 5094715"/>
                  <a:gd name="connsiteY2" fmla="*/ 3300491 h 3794755"/>
                  <a:gd name="connsiteX3" fmla="*/ 5094715 w 5094715"/>
                  <a:gd name="connsiteY3" fmla="*/ 3550653 h 3794755"/>
                  <a:gd name="connsiteX0" fmla="*/ 0 w 5094715"/>
                  <a:gd name="connsiteY0" fmla="*/ 288404 h 3728666"/>
                  <a:gd name="connsiteX1" fmla="*/ 1048624 w 5094715"/>
                  <a:gd name="connsiteY1" fmla="*/ 305182 h 3728666"/>
                  <a:gd name="connsiteX2" fmla="*/ 3425306 w 5094715"/>
                  <a:gd name="connsiteY2" fmla="*/ 3166945 h 3728666"/>
                  <a:gd name="connsiteX3" fmla="*/ 5094715 w 5094715"/>
                  <a:gd name="connsiteY3" fmla="*/ 3542188 h 3728666"/>
                  <a:gd name="connsiteX0" fmla="*/ 0 w 5094715"/>
                  <a:gd name="connsiteY0" fmla="*/ 291218 h 3749298"/>
                  <a:gd name="connsiteX1" fmla="*/ 1048624 w 5094715"/>
                  <a:gd name="connsiteY1" fmla="*/ 307996 h 3749298"/>
                  <a:gd name="connsiteX2" fmla="*/ 3416917 w 5094715"/>
                  <a:gd name="connsiteY2" fmla="*/ 3211453 h 3749298"/>
                  <a:gd name="connsiteX3" fmla="*/ 5094715 w 5094715"/>
                  <a:gd name="connsiteY3" fmla="*/ 3545002 h 3749298"/>
                  <a:gd name="connsiteX0" fmla="*/ 0 w 5094715"/>
                  <a:gd name="connsiteY0" fmla="*/ 291218 h 3818402"/>
                  <a:gd name="connsiteX1" fmla="*/ 1048624 w 5094715"/>
                  <a:gd name="connsiteY1" fmla="*/ 307996 h 3818402"/>
                  <a:gd name="connsiteX2" fmla="*/ 3416917 w 5094715"/>
                  <a:gd name="connsiteY2" fmla="*/ 3211453 h 3818402"/>
                  <a:gd name="connsiteX3" fmla="*/ 5094715 w 5094715"/>
                  <a:gd name="connsiteY3" fmla="*/ 3659662 h 3818402"/>
                  <a:gd name="connsiteX0" fmla="*/ 0 w 5094715"/>
                  <a:gd name="connsiteY0" fmla="*/ 291218 h 3782541"/>
                  <a:gd name="connsiteX1" fmla="*/ 1048624 w 5094715"/>
                  <a:gd name="connsiteY1" fmla="*/ 307996 h 3782541"/>
                  <a:gd name="connsiteX2" fmla="*/ 3416917 w 5094715"/>
                  <a:gd name="connsiteY2" fmla="*/ 3211453 h 3782541"/>
                  <a:gd name="connsiteX3" fmla="*/ 5094715 w 5094715"/>
                  <a:gd name="connsiteY3" fmla="*/ 3659662 h 3782541"/>
                  <a:gd name="connsiteX0" fmla="*/ 0 w 5094715"/>
                  <a:gd name="connsiteY0" fmla="*/ 291218 h 3721331"/>
                  <a:gd name="connsiteX1" fmla="*/ 1048624 w 5094715"/>
                  <a:gd name="connsiteY1" fmla="*/ 307996 h 3721331"/>
                  <a:gd name="connsiteX2" fmla="*/ 3416917 w 5094715"/>
                  <a:gd name="connsiteY2" fmla="*/ 3211453 h 3721331"/>
                  <a:gd name="connsiteX3" fmla="*/ 5094715 w 5094715"/>
                  <a:gd name="connsiteY3" fmla="*/ 3659662 h 3721331"/>
                  <a:gd name="connsiteX0" fmla="*/ 0 w 5094715"/>
                  <a:gd name="connsiteY0" fmla="*/ 291218 h 3752918"/>
                  <a:gd name="connsiteX1" fmla="*/ 1048624 w 5094715"/>
                  <a:gd name="connsiteY1" fmla="*/ 307996 h 3752918"/>
                  <a:gd name="connsiteX2" fmla="*/ 3416917 w 5094715"/>
                  <a:gd name="connsiteY2" fmla="*/ 3211453 h 3752918"/>
                  <a:gd name="connsiteX3" fmla="*/ 5094715 w 5094715"/>
                  <a:gd name="connsiteY3" fmla="*/ 3711476 h 3752918"/>
                  <a:gd name="connsiteX0" fmla="*/ 0 w 5312113"/>
                  <a:gd name="connsiteY0" fmla="*/ 291218 h 3611626"/>
                  <a:gd name="connsiteX1" fmla="*/ 1048624 w 5312113"/>
                  <a:gd name="connsiteY1" fmla="*/ 307996 h 3611626"/>
                  <a:gd name="connsiteX2" fmla="*/ 3416917 w 5312113"/>
                  <a:gd name="connsiteY2" fmla="*/ 3211453 h 3611626"/>
                  <a:gd name="connsiteX3" fmla="*/ 5312113 w 5312113"/>
                  <a:gd name="connsiteY3" fmla="*/ 3421314 h 3611626"/>
                  <a:gd name="connsiteX0" fmla="*/ 0 w 5312113"/>
                  <a:gd name="connsiteY0" fmla="*/ 291218 h 3640481"/>
                  <a:gd name="connsiteX1" fmla="*/ 1048624 w 5312113"/>
                  <a:gd name="connsiteY1" fmla="*/ 307996 h 3640481"/>
                  <a:gd name="connsiteX2" fmla="*/ 3416917 w 5312113"/>
                  <a:gd name="connsiteY2" fmla="*/ 3211453 h 3640481"/>
                  <a:gd name="connsiteX3" fmla="*/ 5312113 w 5312113"/>
                  <a:gd name="connsiteY3" fmla="*/ 3421314 h 3640481"/>
                  <a:gd name="connsiteX0" fmla="*/ 0 w 5312113"/>
                  <a:gd name="connsiteY0" fmla="*/ 278681 h 3530656"/>
                  <a:gd name="connsiteX1" fmla="*/ 1048624 w 5312113"/>
                  <a:gd name="connsiteY1" fmla="*/ 295459 h 3530656"/>
                  <a:gd name="connsiteX2" fmla="*/ 3341664 w 5312113"/>
                  <a:gd name="connsiteY2" fmla="*/ 3012382 h 3530656"/>
                  <a:gd name="connsiteX3" fmla="*/ 5312113 w 5312113"/>
                  <a:gd name="connsiteY3" fmla="*/ 3408777 h 3530656"/>
                  <a:gd name="connsiteX0" fmla="*/ 0 w 5337197"/>
                  <a:gd name="connsiteY0" fmla="*/ 278681 h 3561096"/>
                  <a:gd name="connsiteX1" fmla="*/ 1048624 w 5337197"/>
                  <a:gd name="connsiteY1" fmla="*/ 295459 h 3561096"/>
                  <a:gd name="connsiteX2" fmla="*/ 3341664 w 5337197"/>
                  <a:gd name="connsiteY2" fmla="*/ 3012382 h 3561096"/>
                  <a:gd name="connsiteX3" fmla="*/ 5337197 w 5337197"/>
                  <a:gd name="connsiteY3" fmla="*/ 3460592 h 3561096"/>
                  <a:gd name="connsiteX0" fmla="*/ 0 w 5337197"/>
                  <a:gd name="connsiteY0" fmla="*/ 278681 h 3513816"/>
                  <a:gd name="connsiteX1" fmla="*/ 1048624 w 5337197"/>
                  <a:gd name="connsiteY1" fmla="*/ 295459 h 3513816"/>
                  <a:gd name="connsiteX2" fmla="*/ 3341664 w 5337197"/>
                  <a:gd name="connsiteY2" fmla="*/ 3012382 h 3513816"/>
                  <a:gd name="connsiteX3" fmla="*/ 5337197 w 5337197"/>
                  <a:gd name="connsiteY3" fmla="*/ 3460592 h 3513816"/>
                  <a:gd name="connsiteX0" fmla="*/ 0 w 5278667"/>
                  <a:gd name="connsiteY0" fmla="*/ 278681 h 3558428"/>
                  <a:gd name="connsiteX1" fmla="*/ 1048624 w 5278667"/>
                  <a:gd name="connsiteY1" fmla="*/ 295459 h 3558428"/>
                  <a:gd name="connsiteX2" fmla="*/ 3341664 w 5278667"/>
                  <a:gd name="connsiteY2" fmla="*/ 3012382 h 3558428"/>
                  <a:gd name="connsiteX3" fmla="*/ 5278667 w 5278667"/>
                  <a:gd name="connsiteY3" fmla="*/ 3533132 h 3558428"/>
                  <a:gd name="connsiteX0" fmla="*/ 0 w 5278667"/>
                  <a:gd name="connsiteY0" fmla="*/ 278681 h 3533131"/>
                  <a:gd name="connsiteX1" fmla="*/ 1048624 w 5278667"/>
                  <a:gd name="connsiteY1" fmla="*/ 295459 h 3533131"/>
                  <a:gd name="connsiteX2" fmla="*/ 3341664 w 5278667"/>
                  <a:gd name="connsiteY2" fmla="*/ 3012382 h 3533131"/>
                  <a:gd name="connsiteX3" fmla="*/ 5278667 w 5278667"/>
                  <a:gd name="connsiteY3" fmla="*/ 3533132 h 3533131"/>
                  <a:gd name="connsiteX0" fmla="*/ 0 w 5278667"/>
                  <a:gd name="connsiteY0" fmla="*/ 289118 h 3543569"/>
                  <a:gd name="connsiteX1" fmla="*/ 1048624 w 5278667"/>
                  <a:gd name="connsiteY1" fmla="*/ 305896 h 3543569"/>
                  <a:gd name="connsiteX2" fmla="*/ 3308218 w 5278667"/>
                  <a:gd name="connsiteY2" fmla="*/ 3178263 h 3543569"/>
                  <a:gd name="connsiteX3" fmla="*/ 5278667 w 5278667"/>
                  <a:gd name="connsiteY3" fmla="*/ 3543569 h 3543569"/>
                  <a:gd name="connsiteX0" fmla="*/ 0 w 5278667"/>
                  <a:gd name="connsiteY0" fmla="*/ 289118 h 3543569"/>
                  <a:gd name="connsiteX1" fmla="*/ 1048624 w 5278667"/>
                  <a:gd name="connsiteY1" fmla="*/ 305896 h 3543569"/>
                  <a:gd name="connsiteX2" fmla="*/ 3308218 w 5278667"/>
                  <a:gd name="connsiteY2" fmla="*/ 3178263 h 3543569"/>
                  <a:gd name="connsiteX3" fmla="*/ 5278667 w 5278667"/>
                  <a:gd name="connsiteY3" fmla="*/ 3543569 h 3543569"/>
                  <a:gd name="connsiteX0" fmla="*/ 0 w 5220137"/>
                  <a:gd name="connsiteY0" fmla="*/ 289118 h 3367399"/>
                  <a:gd name="connsiteX1" fmla="*/ 1048624 w 5220137"/>
                  <a:gd name="connsiteY1" fmla="*/ 305896 h 3367399"/>
                  <a:gd name="connsiteX2" fmla="*/ 3308218 w 5220137"/>
                  <a:gd name="connsiteY2" fmla="*/ 3178263 h 3367399"/>
                  <a:gd name="connsiteX3" fmla="*/ 5220137 w 5220137"/>
                  <a:gd name="connsiteY3" fmla="*/ 3367399 h 3367399"/>
                  <a:gd name="connsiteX0" fmla="*/ 0 w 5220137"/>
                  <a:gd name="connsiteY0" fmla="*/ 289118 h 3389206"/>
                  <a:gd name="connsiteX1" fmla="*/ 1048624 w 5220137"/>
                  <a:gd name="connsiteY1" fmla="*/ 305896 h 3389206"/>
                  <a:gd name="connsiteX2" fmla="*/ 3308218 w 5220137"/>
                  <a:gd name="connsiteY2" fmla="*/ 3178263 h 3389206"/>
                  <a:gd name="connsiteX3" fmla="*/ 5220137 w 5220137"/>
                  <a:gd name="connsiteY3" fmla="*/ 3367399 h 3389206"/>
                  <a:gd name="connsiteX0" fmla="*/ 0 w 5228498"/>
                  <a:gd name="connsiteY0" fmla="*/ 289118 h 3471029"/>
                  <a:gd name="connsiteX1" fmla="*/ 1048624 w 5228498"/>
                  <a:gd name="connsiteY1" fmla="*/ 305896 h 3471029"/>
                  <a:gd name="connsiteX2" fmla="*/ 3308218 w 5228498"/>
                  <a:gd name="connsiteY2" fmla="*/ 3178263 h 3471029"/>
                  <a:gd name="connsiteX3" fmla="*/ 5228498 w 5228498"/>
                  <a:gd name="connsiteY3" fmla="*/ 3471029 h 3471029"/>
                  <a:gd name="connsiteX0" fmla="*/ 0 w 5261944"/>
                  <a:gd name="connsiteY0" fmla="*/ 289118 h 3584514"/>
                  <a:gd name="connsiteX1" fmla="*/ 1048624 w 5261944"/>
                  <a:gd name="connsiteY1" fmla="*/ 305896 h 3584514"/>
                  <a:gd name="connsiteX2" fmla="*/ 3308218 w 5261944"/>
                  <a:gd name="connsiteY2" fmla="*/ 3178263 h 3584514"/>
                  <a:gd name="connsiteX3" fmla="*/ 5261944 w 5261944"/>
                  <a:gd name="connsiteY3" fmla="*/ 3584514 h 3584514"/>
                  <a:gd name="connsiteX0" fmla="*/ 0 w 5261944"/>
                  <a:gd name="connsiteY0" fmla="*/ 298244 h 3593640"/>
                  <a:gd name="connsiteX1" fmla="*/ 1048624 w 5261944"/>
                  <a:gd name="connsiteY1" fmla="*/ 315022 h 3593640"/>
                  <a:gd name="connsiteX2" fmla="*/ 3383471 w 5261944"/>
                  <a:gd name="connsiteY2" fmla="*/ 3322108 h 3593640"/>
                  <a:gd name="connsiteX3" fmla="*/ 5261944 w 5261944"/>
                  <a:gd name="connsiteY3" fmla="*/ 3593640 h 3593640"/>
                  <a:gd name="connsiteX0" fmla="*/ 0 w 5153245"/>
                  <a:gd name="connsiteY0" fmla="*/ 298244 h 3562551"/>
                  <a:gd name="connsiteX1" fmla="*/ 1048624 w 5153245"/>
                  <a:gd name="connsiteY1" fmla="*/ 315022 h 3562551"/>
                  <a:gd name="connsiteX2" fmla="*/ 3383471 w 5153245"/>
                  <a:gd name="connsiteY2" fmla="*/ 3322108 h 3562551"/>
                  <a:gd name="connsiteX3" fmla="*/ 5153245 w 5153245"/>
                  <a:gd name="connsiteY3" fmla="*/ 3562551 h 3562551"/>
                  <a:gd name="connsiteX0" fmla="*/ 0 w 5153245"/>
                  <a:gd name="connsiteY0" fmla="*/ 298949 h 3564965"/>
                  <a:gd name="connsiteX1" fmla="*/ 1048624 w 5153245"/>
                  <a:gd name="connsiteY1" fmla="*/ 315727 h 3564965"/>
                  <a:gd name="connsiteX2" fmla="*/ 3391833 w 5153245"/>
                  <a:gd name="connsiteY2" fmla="*/ 3333176 h 3564965"/>
                  <a:gd name="connsiteX3" fmla="*/ 5153245 w 5153245"/>
                  <a:gd name="connsiteY3" fmla="*/ 3563256 h 3564965"/>
                  <a:gd name="connsiteX0" fmla="*/ 0 w 5153245"/>
                  <a:gd name="connsiteY0" fmla="*/ 298949 h 3563257"/>
                  <a:gd name="connsiteX1" fmla="*/ 1048624 w 5153245"/>
                  <a:gd name="connsiteY1" fmla="*/ 315727 h 3563257"/>
                  <a:gd name="connsiteX2" fmla="*/ 3391833 w 5153245"/>
                  <a:gd name="connsiteY2" fmla="*/ 3333176 h 3563257"/>
                  <a:gd name="connsiteX3" fmla="*/ 5153245 w 5153245"/>
                  <a:gd name="connsiteY3" fmla="*/ 3563256 h 3563257"/>
                  <a:gd name="connsiteX0" fmla="*/ 0 w 5161606"/>
                  <a:gd name="connsiteY0" fmla="*/ 298949 h 3615071"/>
                  <a:gd name="connsiteX1" fmla="*/ 1048624 w 5161606"/>
                  <a:gd name="connsiteY1" fmla="*/ 315727 h 3615071"/>
                  <a:gd name="connsiteX2" fmla="*/ 3391833 w 5161606"/>
                  <a:gd name="connsiteY2" fmla="*/ 3333176 h 3615071"/>
                  <a:gd name="connsiteX3" fmla="*/ 5161606 w 5161606"/>
                  <a:gd name="connsiteY3" fmla="*/ 3615071 h 3615071"/>
                  <a:gd name="connsiteX0" fmla="*/ 0 w 5161606"/>
                  <a:gd name="connsiteY0" fmla="*/ 275225 h 3591347"/>
                  <a:gd name="connsiteX1" fmla="*/ 1048624 w 5161606"/>
                  <a:gd name="connsiteY1" fmla="*/ 292003 h 3591347"/>
                  <a:gd name="connsiteX2" fmla="*/ 3115905 w 5161606"/>
                  <a:gd name="connsiteY2" fmla="*/ 2957111 h 3591347"/>
                  <a:gd name="connsiteX3" fmla="*/ 5161606 w 5161606"/>
                  <a:gd name="connsiteY3" fmla="*/ 3591347 h 3591347"/>
                  <a:gd name="connsiteX0" fmla="*/ 0 w 5103076"/>
                  <a:gd name="connsiteY0" fmla="*/ 275225 h 3280458"/>
                  <a:gd name="connsiteX1" fmla="*/ 1048624 w 5103076"/>
                  <a:gd name="connsiteY1" fmla="*/ 292003 h 3280458"/>
                  <a:gd name="connsiteX2" fmla="*/ 3115905 w 5103076"/>
                  <a:gd name="connsiteY2" fmla="*/ 2957111 h 3280458"/>
                  <a:gd name="connsiteX3" fmla="*/ 5103076 w 5103076"/>
                  <a:gd name="connsiteY3" fmla="*/ 3280458 h 3280458"/>
                  <a:gd name="connsiteX0" fmla="*/ 0 w 5103076"/>
                  <a:gd name="connsiteY0" fmla="*/ 289118 h 3355799"/>
                  <a:gd name="connsiteX1" fmla="*/ 1048624 w 5103076"/>
                  <a:gd name="connsiteY1" fmla="*/ 305896 h 3355799"/>
                  <a:gd name="connsiteX2" fmla="*/ 3207881 w 5103076"/>
                  <a:gd name="connsiteY2" fmla="*/ 3178263 h 3355799"/>
                  <a:gd name="connsiteX3" fmla="*/ 5103076 w 5103076"/>
                  <a:gd name="connsiteY3" fmla="*/ 3294351 h 3355799"/>
                  <a:gd name="connsiteX0" fmla="*/ 0 w 5086353"/>
                  <a:gd name="connsiteY0" fmla="*/ 289118 h 3439433"/>
                  <a:gd name="connsiteX1" fmla="*/ 1048624 w 5086353"/>
                  <a:gd name="connsiteY1" fmla="*/ 305896 h 3439433"/>
                  <a:gd name="connsiteX2" fmla="*/ 3207881 w 5086353"/>
                  <a:gd name="connsiteY2" fmla="*/ 3178263 h 3439433"/>
                  <a:gd name="connsiteX3" fmla="*/ 5086353 w 5086353"/>
                  <a:gd name="connsiteY3" fmla="*/ 3439433 h 3439433"/>
                  <a:gd name="connsiteX0" fmla="*/ 0 w 5086353"/>
                  <a:gd name="connsiteY0" fmla="*/ 289118 h 3439433"/>
                  <a:gd name="connsiteX1" fmla="*/ 1048624 w 5086353"/>
                  <a:gd name="connsiteY1" fmla="*/ 305896 h 3439433"/>
                  <a:gd name="connsiteX2" fmla="*/ 3207881 w 5086353"/>
                  <a:gd name="connsiteY2" fmla="*/ 3178263 h 3439433"/>
                  <a:gd name="connsiteX3" fmla="*/ 5086353 w 5086353"/>
                  <a:gd name="connsiteY3" fmla="*/ 3439433 h 3439433"/>
                  <a:gd name="connsiteX0" fmla="*/ 0 w 5086353"/>
                  <a:gd name="connsiteY0" fmla="*/ 289118 h 3491248"/>
                  <a:gd name="connsiteX1" fmla="*/ 1048624 w 5086353"/>
                  <a:gd name="connsiteY1" fmla="*/ 305896 h 3491248"/>
                  <a:gd name="connsiteX2" fmla="*/ 3207881 w 5086353"/>
                  <a:gd name="connsiteY2" fmla="*/ 3178263 h 3491248"/>
                  <a:gd name="connsiteX3" fmla="*/ 5086353 w 5086353"/>
                  <a:gd name="connsiteY3" fmla="*/ 3491248 h 3491248"/>
                  <a:gd name="connsiteX0" fmla="*/ 0 w 5086353"/>
                  <a:gd name="connsiteY0" fmla="*/ 289118 h 3491248"/>
                  <a:gd name="connsiteX1" fmla="*/ 1048624 w 5086353"/>
                  <a:gd name="connsiteY1" fmla="*/ 305896 h 3491248"/>
                  <a:gd name="connsiteX2" fmla="*/ 3207881 w 5086353"/>
                  <a:gd name="connsiteY2" fmla="*/ 3178263 h 3491248"/>
                  <a:gd name="connsiteX3" fmla="*/ 5086353 w 5086353"/>
                  <a:gd name="connsiteY3" fmla="*/ 3491248 h 3491248"/>
                  <a:gd name="connsiteX0" fmla="*/ 0 w 5086353"/>
                  <a:gd name="connsiteY0" fmla="*/ 294725 h 3496855"/>
                  <a:gd name="connsiteX1" fmla="*/ 1048624 w 5086353"/>
                  <a:gd name="connsiteY1" fmla="*/ 311503 h 3496855"/>
                  <a:gd name="connsiteX2" fmla="*/ 3232966 w 5086353"/>
                  <a:gd name="connsiteY2" fmla="*/ 3266774 h 3496855"/>
                  <a:gd name="connsiteX3" fmla="*/ 5086353 w 5086353"/>
                  <a:gd name="connsiteY3" fmla="*/ 3496855 h 3496855"/>
                  <a:gd name="connsiteX0" fmla="*/ 0 w 5103076"/>
                  <a:gd name="connsiteY0" fmla="*/ 294725 h 3693751"/>
                  <a:gd name="connsiteX1" fmla="*/ 1048624 w 5103076"/>
                  <a:gd name="connsiteY1" fmla="*/ 311503 h 3693751"/>
                  <a:gd name="connsiteX2" fmla="*/ 3232966 w 5103076"/>
                  <a:gd name="connsiteY2" fmla="*/ 3266774 h 3693751"/>
                  <a:gd name="connsiteX3" fmla="*/ 5103076 w 5103076"/>
                  <a:gd name="connsiteY3" fmla="*/ 3693751 h 3693751"/>
                </a:gdLst>
                <a:ahLst/>
                <a:cxnLst>
                  <a:cxn ang="0">
                    <a:pos x="connsiteX0" y="connsiteY0"/>
                  </a:cxn>
                  <a:cxn ang="0">
                    <a:pos x="connsiteX1" y="connsiteY1"/>
                  </a:cxn>
                  <a:cxn ang="0">
                    <a:pos x="connsiteX2" y="connsiteY2"/>
                  </a:cxn>
                  <a:cxn ang="0">
                    <a:pos x="connsiteX3" y="connsiteY3"/>
                  </a:cxn>
                </a:cxnLst>
                <a:rect l="l" t="t" r="r" b="b"/>
                <a:pathLst>
                  <a:path w="5103076" h="3693751">
                    <a:moveTo>
                      <a:pt x="0" y="294725"/>
                    </a:moveTo>
                    <a:cubicBezTo>
                      <a:pt x="229998" y="-10774"/>
                      <a:pt x="509796" y="-183838"/>
                      <a:pt x="1048624" y="311503"/>
                    </a:cubicBezTo>
                    <a:cubicBezTo>
                      <a:pt x="1587452" y="806844"/>
                      <a:pt x="2594004" y="2511765"/>
                      <a:pt x="3232966" y="3266774"/>
                    </a:cubicBezTo>
                    <a:cubicBezTo>
                      <a:pt x="3554193" y="3617629"/>
                      <a:pt x="3420085" y="3590121"/>
                      <a:pt x="5103076" y="3693751"/>
                    </a:cubicBezTo>
                  </a:path>
                </a:pathLst>
              </a:custGeom>
              <a:noFill/>
              <a:ln w="57150">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grpSp>
        <p:sp>
          <p:nvSpPr>
            <p:cNvPr id="17" name="Rectangle: Rounded Corners 16">
              <a:extLst>
                <a:ext uri="{FF2B5EF4-FFF2-40B4-BE49-F238E27FC236}">
                  <a16:creationId xmlns:a16="http://schemas.microsoft.com/office/drawing/2014/main" id="{DBAD5439-69D1-4842-9774-F85CB1F9DCAE}"/>
                </a:ext>
              </a:extLst>
            </p:cNvPr>
            <p:cNvSpPr/>
            <p:nvPr/>
          </p:nvSpPr>
          <p:spPr>
            <a:xfrm flipH="1">
              <a:off x="670687" y="4913500"/>
              <a:ext cx="2002383" cy="467663"/>
            </a:xfrm>
            <a:prstGeom prst="roundRect">
              <a:avLst/>
            </a:prstGeom>
            <a:solidFill>
              <a:srgbClr val="009999"/>
            </a:solidFill>
            <a:ln w="38100">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a:solidFill>
                    <a:schemeClr val="bg1"/>
                  </a:solidFill>
                  <a:latin typeface="Arial" panose="020B0604020202020204" pitchFamily="34" charset="0"/>
                  <a:cs typeface="Arial" panose="020B0604020202020204" pitchFamily="34" charset="0"/>
                </a:rPr>
                <a:t>3. Optional compensation</a:t>
              </a:r>
            </a:p>
          </p:txBody>
        </p:sp>
        <p:sp>
          <p:nvSpPr>
            <p:cNvPr id="19" name="Rectangle: Rounded Corners 18">
              <a:extLst>
                <a:ext uri="{FF2B5EF4-FFF2-40B4-BE49-F238E27FC236}">
                  <a16:creationId xmlns:a16="http://schemas.microsoft.com/office/drawing/2014/main" id="{F18FAAB5-7DC8-4C97-8C47-27CB7AF2A6F2}"/>
                </a:ext>
              </a:extLst>
            </p:cNvPr>
            <p:cNvSpPr/>
            <p:nvPr/>
          </p:nvSpPr>
          <p:spPr>
            <a:xfrm flipH="1">
              <a:off x="3576143" y="2407393"/>
              <a:ext cx="1115331" cy="467663"/>
            </a:xfrm>
            <a:prstGeom prst="roundRect">
              <a:avLst/>
            </a:prstGeom>
            <a:solidFill>
              <a:srgbClr val="009999"/>
            </a:solidFill>
            <a:ln w="38100">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a:solidFill>
                    <a:schemeClr val="bg1"/>
                  </a:solidFill>
                  <a:latin typeface="Arial" panose="020B0604020202020204" pitchFamily="34" charset="0"/>
                  <a:cs typeface="Arial" panose="020B0604020202020204" pitchFamily="34" charset="0"/>
                </a:rPr>
                <a:t>1. Interim SBT</a:t>
              </a:r>
            </a:p>
          </p:txBody>
        </p:sp>
        <p:sp>
          <p:nvSpPr>
            <p:cNvPr id="20" name="Diamond 19">
              <a:extLst>
                <a:ext uri="{FF2B5EF4-FFF2-40B4-BE49-F238E27FC236}">
                  <a16:creationId xmlns:a16="http://schemas.microsoft.com/office/drawing/2014/main" id="{B1CEBA58-D6BF-4F50-AB27-D5422E4A5AF7}"/>
                </a:ext>
              </a:extLst>
            </p:cNvPr>
            <p:cNvSpPr/>
            <p:nvPr/>
          </p:nvSpPr>
          <p:spPr>
            <a:xfrm>
              <a:off x="3539122" y="3004692"/>
              <a:ext cx="180000" cy="180000"/>
            </a:xfrm>
            <a:prstGeom prst="diamond">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aseline="-25000"/>
            </a:p>
          </p:txBody>
        </p:sp>
        <p:sp>
          <p:nvSpPr>
            <p:cNvPr id="21" name="Rectangle: Rounded Corners 20">
              <a:extLst>
                <a:ext uri="{FF2B5EF4-FFF2-40B4-BE49-F238E27FC236}">
                  <a16:creationId xmlns:a16="http://schemas.microsoft.com/office/drawing/2014/main" id="{FA5D7C48-C17E-4FE6-8CA1-F7D58EB13F50}"/>
                </a:ext>
              </a:extLst>
            </p:cNvPr>
            <p:cNvSpPr/>
            <p:nvPr/>
          </p:nvSpPr>
          <p:spPr>
            <a:xfrm flipH="1">
              <a:off x="4819470" y="3222792"/>
              <a:ext cx="1115331" cy="467663"/>
            </a:xfrm>
            <a:prstGeom prst="roundRect">
              <a:avLst/>
            </a:prstGeom>
            <a:solidFill>
              <a:srgbClr val="009999"/>
            </a:solidFill>
            <a:ln w="38100">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a:solidFill>
                    <a:schemeClr val="bg1"/>
                  </a:solidFill>
                  <a:latin typeface="Arial" panose="020B0604020202020204" pitchFamily="34" charset="0"/>
                  <a:cs typeface="Arial" panose="020B0604020202020204" pitchFamily="34" charset="0"/>
                </a:rPr>
                <a:t>2. Net-zero target</a:t>
              </a:r>
            </a:p>
          </p:txBody>
        </p:sp>
        <p:sp>
          <p:nvSpPr>
            <p:cNvPr id="22" name="Oval 21">
              <a:extLst>
                <a:ext uri="{FF2B5EF4-FFF2-40B4-BE49-F238E27FC236}">
                  <a16:creationId xmlns:a16="http://schemas.microsoft.com/office/drawing/2014/main" id="{1014C644-C385-4247-996C-3CD0D3774081}"/>
                </a:ext>
              </a:extLst>
            </p:cNvPr>
            <p:cNvSpPr/>
            <p:nvPr/>
          </p:nvSpPr>
          <p:spPr>
            <a:xfrm>
              <a:off x="5239975" y="5228699"/>
              <a:ext cx="274320" cy="274320"/>
            </a:xfrm>
            <a:prstGeom prst="ellipse">
              <a:avLst/>
            </a:prstGeom>
            <a:solidFill>
              <a:srgbClr val="862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23" name="Rectangle: Folded Corner 22">
              <a:extLst>
                <a:ext uri="{FF2B5EF4-FFF2-40B4-BE49-F238E27FC236}">
                  <a16:creationId xmlns:a16="http://schemas.microsoft.com/office/drawing/2014/main" id="{FA9C54F6-2EC3-4B7C-9FC4-E4A19B776E09}"/>
                </a:ext>
              </a:extLst>
            </p:cNvPr>
            <p:cNvSpPr/>
            <p:nvPr/>
          </p:nvSpPr>
          <p:spPr>
            <a:xfrm>
              <a:off x="5567772" y="5159735"/>
              <a:ext cx="1628993" cy="412247"/>
            </a:xfrm>
            <a:prstGeom prst="foldedCorner">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1200">
                  <a:solidFill>
                    <a:schemeClr val="tx1">
                      <a:lumMod val="75000"/>
                      <a:lumOff val="25000"/>
                    </a:schemeClr>
                  </a:solidFill>
                  <a:latin typeface="Arial" panose="020B0604020202020204" pitchFamily="34" charset="0"/>
                  <a:cs typeface="Arial" panose="020B0604020202020204" pitchFamily="34" charset="0"/>
                </a:rPr>
                <a:t>Carbon removals</a:t>
              </a:r>
            </a:p>
          </p:txBody>
        </p:sp>
        <p:sp>
          <p:nvSpPr>
            <p:cNvPr id="24" name="Oval 23">
              <a:extLst>
                <a:ext uri="{FF2B5EF4-FFF2-40B4-BE49-F238E27FC236}">
                  <a16:creationId xmlns:a16="http://schemas.microsoft.com/office/drawing/2014/main" id="{8EAE3498-9143-40A1-94A2-4866A3B66B3E}"/>
                </a:ext>
              </a:extLst>
            </p:cNvPr>
            <p:cNvSpPr/>
            <p:nvPr/>
          </p:nvSpPr>
          <p:spPr>
            <a:xfrm>
              <a:off x="5239975" y="4836636"/>
              <a:ext cx="274320" cy="274320"/>
            </a:xfrm>
            <a:prstGeom prst="ellipse">
              <a:avLst/>
            </a:prstGeom>
            <a:solidFill>
              <a:srgbClr val="1B2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25" name="Rectangle: Folded Corner 24">
              <a:extLst>
                <a:ext uri="{FF2B5EF4-FFF2-40B4-BE49-F238E27FC236}">
                  <a16:creationId xmlns:a16="http://schemas.microsoft.com/office/drawing/2014/main" id="{4E7D350F-7D69-4A62-ABA1-E072C7F8B894}"/>
                </a:ext>
              </a:extLst>
            </p:cNvPr>
            <p:cNvSpPr/>
            <p:nvPr/>
          </p:nvSpPr>
          <p:spPr>
            <a:xfrm>
              <a:off x="5567772" y="4767672"/>
              <a:ext cx="1628993" cy="412247"/>
            </a:xfrm>
            <a:prstGeom prst="foldedCorner">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1200">
                  <a:solidFill>
                    <a:schemeClr val="tx1">
                      <a:lumMod val="75000"/>
                      <a:lumOff val="25000"/>
                    </a:schemeClr>
                  </a:solidFill>
                  <a:latin typeface="Arial" panose="020B0604020202020204" pitchFamily="34" charset="0"/>
                  <a:cs typeface="Arial" panose="020B0604020202020204" pitchFamily="34" charset="0"/>
                </a:rPr>
                <a:t>Gross GHG emissions</a:t>
              </a:r>
            </a:p>
          </p:txBody>
        </p:sp>
        <p:sp>
          <p:nvSpPr>
            <p:cNvPr id="26" name="Oval 25">
              <a:extLst>
                <a:ext uri="{FF2B5EF4-FFF2-40B4-BE49-F238E27FC236}">
                  <a16:creationId xmlns:a16="http://schemas.microsoft.com/office/drawing/2014/main" id="{05EDD35F-3DA9-44E2-B990-6E7F65E2FE19}"/>
                </a:ext>
              </a:extLst>
            </p:cNvPr>
            <p:cNvSpPr/>
            <p:nvPr/>
          </p:nvSpPr>
          <p:spPr>
            <a:xfrm>
              <a:off x="5239975" y="5640946"/>
              <a:ext cx="274320" cy="2743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E"/>
            </a:p>
          </p:txBody>
        </p:sp>
        <p:sp>
          <p:nvSpPr>
            <p:cNvPr id="27" name="Rectangle: Folded Corner 26">
              <a:extLst>
                <a:ext uri="{FF2B5EF4-FFF2-40B4-BE49-F238E27FC236}">
                  <a16:creationId xmlns:a16="http://schemas.microsoft.com/office/drawing/2014/main" id="{C0D2B484-C293-4D1E-BB3C-E3DE22D1C831}"/>
                </a:ext>
              </a:extLst>
            </p:cNvPr>
            <p:cNvSpPr/>
            <p:nvPr/>
          </p:nvSpPr>
          <p:spPr>
            <a:xfrm>
              <a:off x="5567772" y="5571982"/>
              <a:ext cx="1786426" cy="412247"/>
            </a:xfrm>
            <a:prstGeom prst="foldedCorner">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1200">
                  <a:solidFill>
                    <a:schemeClr val="tx1">
                      <a:lumMod val="75000"/>
                      <a:lumOff val="25000"/>
                    </a:schemeClr>
                  </a:solidFill>
                  <a:latin typeface="Arial" panose="020B0604020202020204" pitchFamily="34" charset="0"/>
                  <a:cs typeface="Arial" panose="020B0604020202020204" pitchFamily="34" charset="0"/>
                </a:rPr>
                <a:t>Compensation activities</a:t>
              </a:r>
            </a:p>
          </p:txBody>
        </p:sp>
      </p:grpSp>
      <p:sp>
        <p:nvSpPr>
          <p:cNvPr id="56" name="Speech Bubble: Rectangle 55">
            <a:extLst>
              <a:ext uri="{FF2B5EF4-FFF2-40B4-BE49-F238E27FC236}">
                <a16:creationId xmlns:a16="http://schemas.microsoft.com/office/drawing/2014/main" id="{800E01AE-78FC-412C-9973-E44B3A8001D5}"/>
              </a:ext>
            </a:extLst>
          </p:cNvPr>
          <p:cNvSpPr/>
          <p:nvPr/>
        </p:nvSpPr>
        <p:spPr>
          <a:xfrm>
            <a:off x="7468155" y="2300651"/>
            <a:ext cx="4584699" cy="3422205"/>
          </a:xfrm>
          <a:prstGeom prst="wedgeRectCallout">
            <a:avLst>
              <a:gd name="adj1" fmla="val -161500"/>
              <a:gd name="adj2" fmla="val 3940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GB" sz="1600" b="1" dirty="0">
                <a:solidFill>
                  <a:schemeClr val="tx1"/>
                </a:solidFill>
                <a:latin typeface="Arial" panose="020B0604020202020204" pitchFamily="34" charset="0"/>
                <a:cs typeface="Arial" panose="020B0604020202020204" pitchFamily="34" charset="0"/>
              </a:rPr>
              <a:t>Compensation</a:t>
            </a:r>
            <a:endParaRPr lang="en-GB" sz="1600" dirty="0">
              <a:solidFill>
                <a:schemeClr val="tx1"/>
              </a:solidFill>
              <a:latin typeface="Arial" panose="020B0604020202020204" pitchFamily="34" charset="0"/>
              <a:cs typeface="Arial" panose="020B0604020202020204" pitchFamily="34" charset="0"/>
            </a:endParaRPr>
          </a:p>
          <a:p>
            <a:endParaRPr lang="en-GB" sz="1600" dirty="0">
              <a:solidFill>
                <a:schemeClr val="tx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600" dirty="0">
                <a:solidFill>
                  <a:schemeClr val="tx1"/>
                </a:solidFill>
                <a:latin typeface="Arial" panose="020B0604020202020204" pitchFamily="34" charset="0"/>
                <a:cs typeface="Arial" panose="020B0604020202020204" pitchFamily="34" charset="0"/>
              </a:rPr>
              <a:t>Is it necessary to define a reference carbon price for financial commitments from companies?</a:t>
            </a:r>
          </a:p>
          <a:p>
            <a:pPr marL="285750" indent="-285750">
              <a:buFont typeface="Arial" panose="020B0604020202020204" pitchFamily="34" charset="0"/>
              <a:buChar char="•"/>
            </a:pPr>
            <a:r>
              <a:rPr lang="en-GB" sz="1600" dirty="0">
                <a:solidFill>
                  <a:schemeClr val="tx1"/>
                </a:solidFill>
                <a:latin typeface="Arial" panose="020B0604020202020204" pitchFamily="34" charset="0"/>
                <a:cs typeface="Arial" panose="020B0604020202020204" pitchFamily="34" charset="0"/>
              </a:rPr>
              <a:t>What quality and sustainability criteria are needed for compensation actions from companies?</a:t>
            </a:r>
          </a:p>
          <a:p>
            <a:pPr marL="285750" indent="-285750">
              <a:buFont typeface="Arial" panose="020B0604020202020204" pitchFamily="34" charset="0"/>
              <a:buChar char="•"/>
            </a:pPr>
            <a:r>
              <a:rPr lang="en-GB" sz="1600" dirty="0">
                <a:solidFill>
                  <a:schemeClr val="tx1"/>
                </a:solidFill>
                <a:latin typeface="Arial" panose="020B0604020202020204" pitchFamily="34" charset="0"/>
                <a:cs typeface="Arial" panose="020B0604020202020204" pitchFamily="34" charset="0"/>
              </a:rPr>
              <a:t>What is the best role for the SBTi in guiding the development of corporate finance commitments in the context of our net-zero framework?</a:t>
            </a:r>
            <a:endParaRPr lang="en-GB" sz="16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22862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39"/>
        <p:cNvGrpSpPr/>
        <p:nvPr/>
      </p:nvGrpSpPr>
      <p:grpSpPr>
        <a:xfrm>
          <a:off x="0" y="0"/>
          <a:ext cx="0" cy="0"/>
          <a:chOff x="0" y="0"/>
          <a:chExt cx="0" cy="0"/>
        </a:xfrm>
      </p:grpSpPr>
      <p:sp>
        <p:nvSpPr>
          <p:cNvPr id="840" name="Google Shape;840;p33"/>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PUBLIC CONSULTATION</a:t>
            </a:r>
            <a:endParaRPr/>
          </a:p>
        </p:txBody>
      </p:sp>
      <p:sp>
        <p:nvSpPr>
          <p:cNvPr id="841" name="Google Shape;841;p33"/>
          <p:cNvSpPr txBox="1">
            <a:spLocks noGrp="1"/>
          </p:cNvSpPr>
          <p:nvPr>
            <p:ph type="body" idx="1"/>
          </p:nvPr>
        </p:nvSpPr>
        <p:spPr>
          <a:xfrm>
            <a:off x="339725" y="749300"/>
            <a:ext cx="4730750" cy="39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Logistics</a:t>
            </a:r>
            <a:endParaRPr/>
          </a:p>
        </p:txBody>
      </p:sp>
      <p:pic>
        <p:nvPicPr>
          <p:cNvPr id="842" name="Google Shape;842;p33"/>
          <p:cNvPicPr preferRelativeResize="0"/>
          <p:nvPr/>
        </p:nvPicPr>
        <p:blipFill rotWithShape="1">
          <a:blip r:embed="rId3">
            <a:alphaModFix/>
          </a:blip>
          <a:srcRect l="25121" t="16667" r="40727" b="5779"/>
          <a:stretch/>
        </p:blipFill>
        <p:spPr>
          <a:xfrm>
            <a:off x="1263081" y="1514314"/>
            <a:ext cx="3676626" cy="4696497"/>
          </a:xfrm>
          <a:prstGeom prst="rect">
            <a:avLst/>
          </a:prstGeom>
          <a:solidFill>
            <a:srgbClr val="ECECEC"/>
          </a:solidFill>
          <a:ln w="190500" cap="sq" cmpd="sng">
            <a:solidFill>
              <a:srgbClr val="FFFFFF"/>
            </a:solidFill>
            <a:prstDash val="solid"/>
            <a:miter lim="800000"/>
            <a:headEnd type="none" w="sm" len="sm"/>
            <a:tailEnd type="none" w="sm" len="sm"/>
          </a:ln>
          <a:effectLst>
            <a:outerShdw blurRad="65000" dist="50800" dir="12900000" kx="195000" ky="145000" algn="tl" rotWithShape="0">
              <a:srgbClr val="000000">
                <a:alpha val="29411"/>
              </a:srgbClr>
            </a:outerShdw>
          </a:effectLst>
        </p:spPr>
      </p:pic>
      <p:sp>
        <p:nvSpPr>
          <p:cNvPr id="843" name="Google Shape;843;p33"/>
          <p:cNvSpPr txBox="1"/>
          <p:nvPr/>
        </p:nvSpPr>
        <p:spPr>
          <a:xfrm>
            <a:off x="6243572" y="1870426"/>
            <a:ext cx="5338828" cy="3730274"/>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333132"/>
              </a:buClr>
              <a:buSzPts val="1280"/>
              <a:buFont typeface="Arial"/>
              <a:buNone/>
            </a:pPr>
            <a:r>
              <a:rPr lang="en-GB" sz="1600" b="0" i="0" u="none" strike="noStrike" cap="none">
                <a:solidFill>
                  <a:srgbClr val="333132"/>
                </a:solidFill>
                <a:latin typeface="Arial"/>
                <a:ea typeface="Arial"/>
                <a:cs typeface="Arial"/>
                <a:sym typeface="Arial"/>
              </a:rPr>
              <a:t>We invite you to provide your feedback on a global standard for net-zero criteria.</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rgbClr val="333132"/>
              </a:buClr>
              <a:buSzPts val="1280"/>
              <a:buFont typeface="Arial"/>
              <a:buNone/>
            </a:pPr>
            <a:endParaRPr sz="1600" b="0" i="0" u="none" strike="noStrike" cap="none">
              <a:solidFill>
                <a:srgbClr val="333132"/>
              </a:solidFill>
              <a:latin typeface="Arial"/>
              <a:ea typeface="Arial"/>
              <a:cs typeface="Arial"/>
              <a:sym typeface="Arial"/>
            </a:endParaRPr>
          </a:p>
          <a:p>
            <a:pPr marL="0" marR="0" lvl="0" indent="0" algn="l" rtl="0">
              <a:lnSpc>
                <a:spcPct val="90000"/>
              </a:lnSpc>
              <a:spcBef>
                <a:spcPts val="1000"/>
              </a:spcBef>
              <a:spcAft>
                <a:spcPts val="0"/>
              </a:spcAft>
              <a:buClr>
                <a:srgbClr val="333132"/>
              </a:buClr>
              <a:buSzPts val="1280"/>
              <a:buFont typeface="Arial"/>
              <a:buNone/>
            </a:pPr>
            <a:r>
              <a:rPr lang="en-GB" sz="1600" b="0" i="0" u="none" strike="noStrike" cap="none">
                <a:solidFill>
                  <a:srgbClr val="333132"/>
                </a:solidFill>
                <a:latin typeface="Arial"/>
                <a:ea typeface="Arial"/>
                <a:cs typeface="Arial"/>
                <a:sym typeface="Arial"/>
              </a:rPr>
              <a:t>The SBTi Net-Zero Criteria Public Consultation will be open for one month </a:t>
            </a:r>
            <a:r>
              <a:rPr lang="en-GB" sz="1600" b="1" i="0" u="none" strike="noStrike" cap="none">
                <a:solidFill>
                  <a:srgbClr val="333132"/>
                </a:solidFill>
                <a:latin typeface="Arial"/>
                <a:ea typeface="Arial"/>
                <a:cs typeface="Arial"/>
                <a:sym typeface="Arial"/>
              </a:rPr>
              <a:t>starting Jan 28</a:t>
            </a:r>
            <a:r>
              <a:rPr lang="en-GB" sz="1600" b="1" i="0" u="none" strike="noStrike" cap="none" baseline="30000">
                <a:solidFill>
                  <a:srgbClr val="333132"/>
                </a:solidFill>
                <a:latin typeface="Arial"/>
                <a:ea typeface="Arial"/>
                <a:cs typeface="Arial"/>
                <a:sym typeface="Arial"/>
              </a:rPr>
              <a:t>th</a:t>
            </a:r>
            <a:r>
              <a:rPr lang="en-GB" sz="1600" b="1" i="0" u="none" strike="noStrike" cap="none">
                <a:solidFill>
                  <a:srgbClr val="333132"/>
                </a:solidFill>
                <a:latin typeface="Arial"/>
                <a:ea typeface="Arial"/>
                <a:cs typeface="Arial"/>
                <a:sym typeface="Arial"/>
              </a:rPr>
              <a:t> until Feb 26</a:t>
            </a:r>
            <a:r>
              <a:rPr lang="en-GB" sz="1600" b="1" i="0" u="none" strike="noStrike" cap="none" baseline="30000">
                <a:solidFill>
                  <a:srgbClr val="333132"/>
                </a:solidFill>
                <a:latin typeface="Arial"/>
                <a:ea typeface="Arial"/>
                <a:cs typeface="Arial"/>
                <a:sym typeface="Arial"/>
              </a:rPr>
              <a:t>th.</a:t>
            </a:r>
            <a:r>
              <a:rPr lang="en-GB" sz="1600" b="1" i="0" u="none" strike="noStrike" cap="none">
                <a:solidFill>
                  <a:srgbClr val="333132"/>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rgbClr val="333132"/>
              </a:buClr>
              <a:buSzPts val="1280"/>
              <a:buFont typeface="Arial"/>
              <a:buNone/>
            </a:pPr>
            <a:endParaRPr sz="1600" b="0" i="0" u="none" strike="noStrike" cap="none">
              <a:solidFill>
                <a:srgbClr val="333132"/>
              </a:solidFill>
              <a:latin typeface="Arial"/>
              <a:ea typeface="Arial"/>
              <a:cs typeface="Arial"/>
              <a:sym typeface="Arial"/>
            </a:endParaRPr>
          </a:p>
          <a:p>
            <a:pPr marL="0" marR="0" lvl="0" indent="0" algn="l" rtl="0">
              <a:lnSpc>
                <a:spcPct val="90000"/>
              </a:lnSpc>
              <a:spcBef>
                <a:spcPts val="1000"/>
              </a:spcBef>
              <a:spcAft>
                <a:spcPts val="0"/>
              </a:spcAft>
              <a:buClr>
                <a:srgbClr val="333132"/>
              </a:buClr>
              <a:buSzPts val="1280"/>
              <a:buFont typeface="Arial"/>
              <a:buNone/>
            </a:pPr>
            <a:r>
              <a:rPr lang="en-GB" sz="1600" b="0" i="0" u="none" strike="noStrike" cap="none">
                <a:solidFill>
                  <a:srgbClr val="333132"/>
                </a:solidFill>
                <a:latin typeface="Arial"/>
                <a:ea typeface="Arial"/>
                <a:cs typeface="Arial"/>
                <a:sym typeface="Arial"/>
              </a:rPr>
              <a:t>The Net-Zero Criteria document and Public Consultation Survey are located on the </a:t>
            </a:r>
            <a:r>
              <a:rPr lang="en-GB" sz="1600" b="1" i="0" u="none" strike="noStrike" cap="none">
                <a:solidFill>
                  <a:srgbClr val="333132"/>
                </a:solidFill>
                <a:latin typeface="Arial"/>
                <a:ea typeface="Arial"/>
                <a:cs typeface="Arial"/>
                <a:sym typeface="Arial"/>
              </a:rPr>
              <a:t>SBTi Net-Zero webpage</a:t>
            </a:r>
            <a:r>
              <a:rPr lang="en-GB" sz="1600" b="0" i="0" u="none" strike="noStrike" cap="none">
                <a:solidFill>
                  <a:srgbClr val="333132"/>
                </a:solidFill>
                <a:latin typeface="Arial"/>
                <a:ea typeface="Arial"/>
                <a:cs typeface="Arial"/>
                <a:sym typeface="Arial"/>
              </a:rPr>
              <a:t>: </a:t>
            </a:r>
            <a:r>
              <a:rPr lang="en-GB" sz="1600" b="1" i="0" u="sng" strike="noStrike" cap="none">
                <a:solidFill>
                  <a:srgbClr val="EA8641"/>
                </a:solidFill>
                <a:latin typeface="Arial"/>
                <a:ea typeface="Arial"/>
                <a:cs typeface="Arial"/>
                <a:sym typeface="Arial"/>
                <a:hlinkClick r:id="rId4">
                  <a:extLst>
                    <a:ext uri="{A12FA001-AC4F-418D-AE19-62706E023703}">
                      <ahyp:hlinkClr xmlns:ahyp="http://schemas.microsoft.com/office/drawing/2018/hyperlinkcolor" val="tx"/>
                    </a:ext>
                  </a:extLst>
                </a:hlinkClick>
              </a:rPr>
              <a:t>sciencebasedtargets.org/net-zero</a:t>
            </a:r>
            <a:r>
              <a:rPr lang="en-GB" sz="1600" b="1" i="0" u="none" strike="noStrike" cap="none">
                <a:solidFill>
                  <a:srgbClr val="EA8641"/>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rgbClr val="333132"/>
              </a:buClr>
              <a:buSzPts val="1280"/>
              <a:buFont typeface="Arial"/>
              <a:buNone/>
            </a:pPr>
            <a:endParaRPr sz="1600" b="0" i="0" u="none" strike="noStrike" cap="none">
              <a:solidFill>
                <a:srgbClr val="333132"/>
              </a:solidFill>
              <a:latin typeface="Arial"/>
              <a:ea typeface="Arial"/>
              <a:cs typeface="Arial"/>
              <a:sym typeface="Arial"/>
            </a:endParaRPr>
          </a:p>
          <a:p>
            <a:pPr marL="0" marR="0" lvl="0" indent="0" algn="l" rtl="0">
              <a:lnSpc>
                <a:spcPct val="90000"/>
              </a:lnSpc>
              <a:spcBef>
                <a:spcPts val="1000"/>
              </a:spcBef>
              <a:spcAft>
                <a:spcPts val="0"/>
              </a:spcAft>
              <a:buClr>
                <a:srgbClr val="333132"/>
              </a:buClr>
              <a:buSzPts val="1280"/>
              <a:buFont typeface="Arial"/>
              <a:buNone/>
            </a:pPr>
            <a:r>
              <a:rPr lang="en-GB" sz="1600" b="0" i="0" u="none" strike="noStrike" cap="none">
                <a:solidFill>
                  <a:srgbClr val="333132"/>
                </a:solidFill>
                <a:latin typeface="Arial"/>
                <a:ea typeface="Arial"/>
                <a:cs typeface="Arial"/>
                <a:sym typeface="Arial"/>
              </a:rPr>
              <a:t>Please reach out to Paulina Tarrant with any questions: </a:t>
            </a:r>
            <a:r>
              <a:rPr lang="en-GB" sz="1600" b="0" i="0" u="sng" strike="noStrike" cap="none">
                <a:solidFill>
                  <a:srgbClr val="333132"/>
                </a:solidFill>
                <a:latin typeface="Arial"/>
                <a:ea typeface="Arial"/>
                <a:cs typeface="Arial"/>
                <a:sym typeface="Arial"/>
                <a:hlinkClick r:id="rId5">
                  <a:extLst>
                    <a:ext uri="{A12FA001-AC4F-418D-AE19-62706E023703}">
                      <ahyp:hlinkClr xmlns:ahyp="http://schemas.microsoft.com/office/drawing/2018/hyperlinkcolor" val="tx"/>
                    </a:ext>
                  </a:extLst>
                </a:hlinkClick>
              </a:rPr>
              <a:t>Paulina.Tarrant@sciencebasedtargets.org</a:t>
            </a:r>
            <a:endParaRPr sz="1600" b="0" i="0" u="none" strike="noStrike" cap="none">
              <a:solidFill>
                <a:srgbClr val="333132"/>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48"/>
        <p:cNvGrpSpPr/>
        <p:nvPr/>
      </p:nvGrpSpPr>
      <p:grpSpPr>
        <a:xfrm>
          <a:off x="0" y="0"/>
          <a:ext cx="0" cy="0"/>
          <a:chOff x="0" y="0"/>
          <a:chExt cx="0" cy="0"/>
        </a:xfrm>
      </p:grpSpPr>
      <p:sp>
        <p:nvSpPr>
          <p:cNvPr id="849" name="Google Shape;849;p34"/>
          <p:cNvSpPr txBox="1">
            <a:spLocks noGrp="1"/>
          </p:cNvSpPr>
          <p:nvPr>
            <p:ph type="title"/>
          </p:nvPr>
        </p:nvSpPr>
        <p:spPr>
          <a:xfrm>
            <a:off x="7150100" y="4391438"/>
            <a:ext cx="4940300" cy="1552162"/>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3600"/>
              <a:buFont typeface="Arial"/>
              <a:buNone/>
            </a:pPr>
            <a:r>
              <a:rPr lang="en-GB" sz="3600" b="1"/>
              <a:t>Q&amp;A</a:t>
            </a:r>
            <a:endParaRPr sz="3600" b="1" i="1"/>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sp>
        <p:nvSpPr>
          <p:cNvPr id="855" name="Google Shape;855;p35"/>
          <p:cNvSpPr txBox="1">
            <a:spLocks noGrp="1"/>
          </p:cNvSpPr>
          <p:nvPr>
            <p:ph type="title"/>
          </p:nvPr>
        </p:nvSpPr>
        <p:spPr>
          <a:xfrm>
            <a:off x="7150100" y="4391438"/>
            <a:ext cx="4940300" cy="1552162"/>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3600"/>
              <a:buFont typeface="Arial"/>
              <a:buNone/>
            </a:pPr>
            <a:r>
              <a:rPr lang="en-GB" sz="3600" b="1"/>
              <a:t>Wrap-up</a:t>
            </a:r>
            <a:endParaRPr sz="3600" b="1" i="1"/>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59"/>
        <p:cNvGrpSpPr/>
        <p:nvPr/>
      </p:nvGrpSpPr>
      <p:grpSpPr>
        <a:xfrm>
          <a:off x="0" y="0"/>
          <a:ext cx="0" cy="0"/>
          <a:chOff x="0" y="0"/>
          <a:chExt cx="0" cy="0"/>
        </a:xfrm>
      </p:grpSpPr>
      <p:sp>
        <p:nvSpPr>
          <p:cNvPr id="860" name="Google Shape;860;p36"/>
          <p:cNvSpPr txBox="1">
            <a:spLocks noGrp="1"/>
          </p:cNvSpPr>
          <p:nvPr>
            <p:ph type="title"/>
          </p:nvPr>
        </p:nvSpPr>
        <p:spPr>
          <a:xfrm>
            <a:off x="340283" y="298756"/>
            <a:ext cx="57557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THANK YOU</a:t>
            </a:r>
            <a:endParaRPr/>
          </a:p>
        </p:txBody>
      </p:sp>
      <p:sp>
        <p:nvSpPr>
          <p:cNvPr id="861" name="Google Shape;861;p36"/>
          <p:cNvSpPr txBox="1"/>
          <p:nvPr/>
        </p:nvSpPr>
        <p:spPr>
          <a:xfrm>
            <a:off x="339725" y="1870426"/>
            <a:ext cx="11242675" cy="3730274"/>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333132"/>
              </a:buClr>
              <a:buSzPts val="1280"/>
              <a:buFont typeface="Arial"/>
              <a:buNone/>
            </a:pPr>
            <a:r>
              <a:rPr lang="en-GB" sz="1600" b="0" i="0" u="none" strike="noStrike" cap="none">
                <a:solidFill>
                  <a:srgbClr val="333132"/>
                </a:solidFill>
                <a:latin typeface="Arial"/>
                <a:ea typeface="Arial"/>
                <a:cs typeface="Arial"/>
                <a:sym typeface="Arial"/>
              </a:rPr>
              <a:t>We invite you to provide your feedback on a global standard for net-zero criteria.</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rgbClr val="333132"/>
              </a:buClr>
              <a:buSzPts val="1280"/>
              <a:buFont typeface="Arial"/>
              <a:buNone/>
            </a:pPr>
            <a:endParaRPr sz="1600" b="0" i="0" u="none" strike="noStrike" cap="none">
              <a:solidFill>
                <a:srgbClr val="333132"/>
              </a:solidFill>
              <a:latin typeface="Arial"/>
              <a:ea typeface="Arial"/>
              <a:cs typeface="Arial"/>
              <a:sym typeface="Arial"/>
            </a:endParaRPr>
          </a:p>
          <a:p>
            <a:pPr marL="0" marR="0" lvl="0" indent="0" algn="l" rtl="0">
              <a:lnSpc>
                <a:spcPct val="90000"/>
              </a:lnSpc>
              <a:spcBef>
                <a:spcPts val="1000"/>
              </a:spcBef>
              <a:spcAft>
                <a:spcPts val="0"/>
              </a:spcAft>
              <a:buClr>
                <a:srgbClr val="333132"/>
              </a:buClr>
              <a:buSzPts val="1280"/>
              <a:buFont typeface="Arial"/>
              <a:buNone/>
            </a:pPr>
            <a:r>
              <a:rPr lang="en-GB" sz="1600" b="0" i="0" u="none" strike="noStrike" cap="none">
                <a:solidFill>
                  <a:srgbClr val="333132"/>
                </a:solidFill>
                <a:latin typeface="Arial"/>
                <a:ea typeface="Arial"/>
                <a:cs typeface="Arial"/>
                <a:sym typeface="Arial"/>
              </a:rPr>
              <a:t>The SBTi Net-Zero Criteria Public Consultation will be open for one month </a:t>
            </a:r>
            <a:r>
              <a:rPr lang="en-GB" sz="1600" b="1" i="0" u="none" strike="noStrike" cap="none">
                <a:solidFill>
                  <a:srgbClr val="333132"/>
                </a:solidFill>
                <a:latin typeface="Arial"/>
                <a:ea typeface="Arial"/>
                <a:cs typeface="Arial"/>
                <a:sym typeface="Arial"/>
              </a:rPr>
              <a:t>starting Jan 28</a:t>
            </a:r>
            <a:r>
              <a:rPr lang="en-GB" sz="1600" b="1" i="0" u="none" strike="noStrike" cap="none" baseline="30000">
                <a:solidFill>
                  <a:srgbClr val="333132"/>
                </a:solidFill>
                <a:latin typeface="Arial"/>
                <a:ea typeface="Arial"/>
                <a:cs typeface="Arial"/>
                <a:sym typeface="Arial"/>
              </a:rPr>
              <a:t>th</a:t>
            </a:r>
            <a:r>
              <a:rPr lang="en-GB" sz="1600" b="1" i="0" u="none" strike="noStrike" cap="none">
                <a:solidFill>
                  <a:srgbClr val="333132"/>
                </a:solidFill>
                <a:latin typeface="Arial"/>
                <a:ea typeface="Arial"/>
                <a:cs typeface="Arial"/>
                <a:sym typeface="Arial"/>
              </a:rPr>
              <a:t> until Feb 26</a:t>
            </a:r>
            <a:r>
              <a:rPr lang="en-GB" sz="1600" b="1" i="0" u="none" strike="noStrike" cap="none" baseline="30000">
                <a:solidFill>
                  <a:srgbClr val="333132"/>
                </a:solidFill>
                <a:latin typeface="Arial"/>
                <a:ea typeface="Arial"/>
                <a:cs typeface="Arial"/>
                <a:sym typeface="Arial"/>
              </a:rPr>
              <a:t>th.</a:t>
            </a:r>
            <a:r>
              <a:rPr lang="en-GB" sz="1600" b="1" i="0" u="none" strike="noStrike" cap="none">
                <a:solidFill>
                  <a:srgbClr val="333132"/>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rgbClr val="333132"/>
              </a:buClr>
              <a:buSzPts val="1280"/>
              <a:buFont typeface="Arial"/>
              <a:buNone/>
            </a:pPr>
            <a:endParaRPr sz="1600" b="0" i="0" u="none" strike="noStrike" cap="none">
              <a:solidFill>
                <a:srgbClr val="333132"/>
              </a:solidFill>
              <a:latin typeface="Arial"/>
              <a:ea typeface="Arial"/>
              <a:cs typeface="Arial"/>
              <a:sym typeface="Arial"/>
            </a:endParaRPr>
          </a:p>
          <a:p>
            <a:pPr marL="0" marR="0" lvl="0" indent="0" algn="l" rtl="0">
              <a:lnSpc>
                <a:spcPct val="90000"/>
              </a:lnSpc>
              <a:spcBef>
                <a:spcPts val="1000"/>
              </a:spcBef>
              <a:spcAft>
                <a:spcPts val="0"/>
              </a:spcAft>
              <a:buClr>
                <a:srgbClr val="333132"/>
              </a:buClr>
              <a:buSzPts val="1280"/>
              <a:buFont typeface="Arial"/>
              <a:buNone/>
            </a:pPr>
            <a:r>
              <a:rPr lang="en-GB" sz="1600" b="0" i="0" u="none" strike="noStrike" cap="none">
                <a:solidFill>
                  <a:srgbClr val="333132"/>
                </a:solidFill>
                <a:latin typeface="Arial"/>
                <a:ea typeface="Arial"/>
                <a:cs typeface="Arial"/>
                <a:sym typeface="Arial"/>
              </a:rPr>
              <a:t>The Net-Zero Criteria document and Public Consultation Survey are located on the </a:t>
            </a:r>
            <a:r>
              <a:rPr lang="en-GB" sz="1600" b="1" i="0" u="none" strike="noStrike" cap="none">
                <a:solidFill>
                  <a:srgbClr val="333132"/>
                </a:solidFill>
                <a:latin typeface="Arial"/>
                <a:ea typeface="Arial"/>
                <a:cs typeface="Arial"/>
                <a:sym typeface="Arial"/>
              </a:rPr>
              <a:t>SBTi Net-Zero webpage</a:t>
            </a:r>
            <a:r>
              <a:rPr lang="en-GB" sz="1600" b="0" i="0" u="none" strike="noStrike" cap="none">
                <a:solidFill>
                  <a:srgbClr val="333132"/>
                </a:solidFill>
                <a:latin typeface="Arial"/>
                <a:ea typeface="Arial"/>
                <a:cs typeface="Arial"/>
                <a:sym typeface="Arial"/>
              </a:rPr>
              <a:t>: </a:t>
            </a:r>
            <a:r>
              <a:rPr lang="en-GB" sz="1600" b="1" i="0" u="sng" strike="noStrike" cap="none">
                <a:solidFill>
                  <a:srgbClr val="EA8641"/>
                </a:solidFill>
                <a:latin typeface="Arial"/>
                <a:ea typeface="Arial"/>
                <a:cs typeface="Arial"/>
                <a:sym typeface="Arial"/>
                <a:hlinkClick r:id="rId3">
                  <a:extLst>
                    <a:ext uri="{A12FA001-AC4F-418D-AE19-62706E023703}">
                      <ahyp:hlinkClr xmlns:ahyp="http://schemas.microsoft.com/office/drawing/2018/hyperlinkcolor" val="tx"/>
                    </a:ext>
                  </a:extLst>
                </a:hlinkClick>
              </a:rPr>
              <a:t>sciencebasedtargets.org/net-zero#consultation</a:t>
            </a:r>
            <a:endParaRPr sz="1600" b="1" i="0" u="none" strike="noStrike" cap="none">
              <a:solidFill>
                <a:srgbClr val="EA8641"/>
              </a:solidFill>
              <a:latin typeface="Arial"/>
              <a:ea typeface="Arial"/>
              <a:cs typeface="Arial"/>
              <a:sym typeface="Arial"/>
            </a:endParaRPr>
          </a:p>
          <a:p>
            <a:pPr marL="0" marR="0" lvl="0" indent="0" algn="l" rtl="0">
              <a:lnSpc>
                <a:spcPct val="90000"/>
              </a:lnSpc>
              <a:spcBef>
                <a:spcPts val="1000"/>
              </a:spcBef>
              <a:spcAft>
                <a:spcPts val="0"/>
              </a:spcAft>
              <a:buClr>
                <a:srgbClr val="333132"/>
              </a:buClr>
              <a:buSzPts val="1280"/>
              <a:buFont typeface="Arial"/>
              <a:buNone/>
            </a:pPr>
            <a:endParaRPr sz="1600" b="0" i="0" u="none" strike="noStrike" cap="none">
              <a:solidFill>
                <a:srgbClr val="333132"/>
              </a:solidFill>
              <a:latin typeface="Arial"/>
              <a:ea typeface="Arial"/>
              <a:cs typeface="Arial"/>
              <a:sym typeface="Arial"/>
            </a:endParaRPr>
          </a:p>
          <a:p>
            <a:pPr marL="0" marR="0" lvl="0" indent="0" algn="l" rtl="0">
              <a:lnSpc>
                <a:spcPct val="90000"/>
              </a:lnSpc>
              <a:spcBef>
                <a:spcPts val="1000"/>
              </a:spcBef>
              <a:spcAft>
                <a:spcPts val="0"/>
              </a:spcAft>
              <a:buClr>
                <a:srgbClr val="333132"/>
              </a:buClr>
              <a:buSzPts val="1280"/>
              <a:buFont typeface="Arial"/>
              <a:buNone/>
            </a:pPr>
            <a:r>
              <a:rPr lang="en-GB" sz="1600" b="0" i="0" u="none" strike="noStrike" cap="none">
                <a:solidFill>
                  <a:srgbClr val="333132"/>
                </a:solidFill>
                <a:latin typeface="Arial"/>
                <a:ea typeface="Arial"/>
                <a:cs typeface="Arial"/>
                <a:sym typeface="Arial"/>
              </a:rPr>
              <a:t>Please reach out to Paulina Tarrant with any questions: </a:t>
            </a:r>
            <a:r>
              <a:rPr lang="en-GB" sz="1600" b="0" i="0" u="sng" strike="noStrike" cap="none">
                <a:solidFill>
                  <a:srgbClr val="333132"/>
                </a:solidFill>
                <a:latin typeface="Arial"/>
                <a:ea typeface="Arial"/>
                <a:cs typeface="Arial"/>
                <a:sym typeface="Arial"/>
                <a:hlinkClick r:id="rId4">
                  <a:extLst>
                    <a:ext uri="{A12FA001-AC4F-418D-AE19-62706E023703}">
                      <ahyp:hlinkClr xmlns:ahyp="http://schemas.microsoft.com/office/drawing/2018/hyperlinkcolor" val="tx"/>
                    </a:ext>
                  </a:extLst>
                </a:hlinkClick>
              </a:rPr>
              <a:t>Paulina.Tarrant@sciencebasedtargets.org</a:t>
            </a:r>
            <a:endParaRPr sz="1600" b="0" i="0" u="none" strike="noStrike" cap="none">
              <a:solidFill>
                <a:srgbClr val="333132"/>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222A35"/>
        </a:solidFill>
        <a:effectLst/>
      </p:bgPr>
    </p:bg>
    <p:spTree>
      <p:nvGrpSpPr>
        <p:cNvPr id="1" name="Shape 865"/>
        <p:cNvGrpSpPr/>
        <p:nvPr/>
      </p:nvGrpSpPr>
      <p:grpSpPr>
        <a:xfrm>
          <a:off x="0" y="0"/>
          <a:ext cx="0" cy="0"/>
          <a:chOff x="0" y="0"/>
          <a:chExt cx="0" cy="0"/>
        </a:xfrm>
      </p:grpSpPr>
      <p:sp>
        <p:nvSpPr>
          <p:cNvPr id="866" name="Google Shape;866;p37"/>
          <p:cNvSpPr/>
          <p:nvPr/>
        </p:nvSpPr>
        <p:spPr>
          <a:xfrm>
            <a:off x="0" y="5546361"/>
            <a:ext cx="12192000" cy="1311639"/>
          </a:xfrm>
          <a:prstGeom prst="rect">
            <a:avLst/>
          </a:prstGeom>
          <a:solidFill>
            <a:schemeClr val="l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7" name="Google Shape;867;p37"/>
          <p:cNvPicPr preferRelativeResize="0"/>
          <p:nvPr/>
        </p:nvPicPr>
        <p:blipFill rotWithShape="1">
          <a:blip r:embed="rId3">
            <a:alphaModFix/>
          </a:blip>
          <a:srcRect l="15110" r="6374"/>
          <a:stretch/>
        </p:blipFill>
        <p:spPr>
          <a:xfrm>
            <a:off x="0" y="602400"/>
            <a:ext cx="12192000" cy="3676067"/>
          </a:xfrm>
          <a:prstGeom prst="rect">
            <a:avLst/>
          </a:prstGeom>
          <a:noFill/>
          <a:ln>
            <a:noFill/>
          </a:ln>
        </p:spPr>
      </p:pic>
      <p:pic>
        <p:nvPicPr>
          <p:cNvPr id="868" name="Google Shape;868;p37"/>
          <p:cNvPicPr preferRelativeResize="0"/>
          <p:nvPr/>
        </p:nvPicPr>
        <p:blipFill rotWithShape="1">
          <a:blip r:embed="rId4">
            <a:alphaModFix/>
          </a:blip>
          <a:srcRect/>
          <a:stretch/>
        </p:blipFill>
        <p:spPr>
          <a:xfrm>
            <a:off x="10421590" y="251557"/>
            <a:ext cx="1483103" cy="803286"/>
          </a:xfrm>
          <a:prstGeom prst="rect">
            <a:avLst/>
          </a:prstGeom>
          <a:noFill/>
          <a:ln>
            <a:noFill/>
          </a:ln>
        </p:spPr>
      </p:pic>
      <p:sp>
        <p:nvSpPr>
          <p:cNvPr id="869" name="Google Shape;869;p37"/>
          <p:cNvSpPr txBox="1"/>
          <p:nvPr/>
        </p:nvSpPr>
        <p:spPr>
          <a:xfrm>
            <a:off x="193439" y="5840736"/>
            <a:ext cx="1323749" cy="21340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rgbClr val="333132"/>
              </a:buClr>
              <a:buSzPts val="900"/>
              <a:buFont typeface="Arial"/>
              <a:buNone/>
            </a:pPr>
            <a:r>
              <a:rPr lang="en-GB" sz="900" b="0" i="0" u="none" strike="noStrike" cap="none">
                <a:solidFill>
                  <a:srgbClr val="333132"/>
                </a:solidFill>
                <a:latin typeface="Arial"/>
                <a:ea typeface="Arial"/>
                <a:cs typeface="Arial"/>
                <a:sym typeface="Arial"/>
              </a:rPr>
              <a:t>Partner organizations</a:t>
            </a:r>
            <a:endParaRPr sz="900" b="0" i="0" u="none" strike="noStrike" cap="none">
              <a:solidFill>
                <a:srgbClr val="333132"/>
              </a:solidFill>
              <a:latin typeface="Arial"/>
              <a:ea typeface="Arial"/>
              <a:cs typeface="Arial"/>
              <a:sym typeface="Arial"/>
            </a:endParaRPr>
          </a:p>
        </p:txBody>
      </p:sp>
      <p:sp>
        <p:nvSpPr>
          <p:cNvPr id="870" name="Google Shape;870;p37"/>
          <p:cNvSpPr txBox="1"/>
          <p:nvPr/>
        </p:nvSpPr>
        <p:spPr>
          <a:xfrm>
            <a:off x="4985589" y="5835462"/>
            <a:ext cx="1323749" cy="21340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rgbClr val="333132"/>
              </a:buClr>
              <a:buSzPts val="900"/>
              <a:buFont typeface="Arial"/>
              <a:buNone/>
            </a:pPr>
            <a:r>
              <a:rPr lang="en-GB" sz="900" b="0" i="0" u="none" strike="noStrike" cap="none">
                <a:solidFill>
                  <a:srgbClr val="333132"/>
                </a:solidFill>
                <a:latin typeface="Arial"/>
                <a:ea typeface="Arial"/>
                <a:cs typeface="Arial"/>
                <a:sym typeface="Arial"/>
              </a:rPr>
              <a:t>In collaboration with</a:t>
            </a:r>
            <a:endParaRPr sz="1400" b="0" i="0" u="none" strike="noStrike" cap="none">
              <a:solidFill>
                <a:srgbClr val="000000"/>
              </a:solidFill>
              <a:latin typeface="Arial"/>
              <a:ea typeface="Arial"/>
              <a:cs typeface="Arial"/>
              <a:sym typeface="Arial"/>
            </a:endParaRPr>
          </a:p>
        </p:txBody>
      </p:sp>
      <p:sp>
        <p:nvSpPr>
          <p:cNvPr id="871" name="Google Shape;871;p37"/>
          <p:cNvSpPr txBox="1"/>
          <p:nvPr/>
        </p:nvSpPr>
        <p:spPr>
          <a:xfrm>
            <a:off x="6828259" y="5939745"/>
            <a:ext cx="1607403"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dk1"/>
                </a:solidFill>
                <a:latin typeface="Arial"/>
                <a:ea typeface="Arial"/>
                <a:cs typeface="Arial"/>
                <a:sym typeface="Arial"/>
              </a:rPr>
              <a:t>sciencebasedtargets.org</a:t>
            </a:r>
            <a:endParaRPr sz="1400" b="0" i="0" u="none" strike="noStrike" cap="none">
              <a:solidFill>
                <a:srgbClr val="000000"/>
              </a:solidFill>
              <a:latin typeface="Arial"/>
              <a:ea typeface="Arial"/>
              <a:cs typeface="Arial"/>
              <a:sym typeface="Arial"/>
            </a:endParaRPr>
          </a:p>
        </p:txBody>
      </p:sp>
      <p:sp>
        <p:nvSpPr>
          <p:cNvPr id="872" name="Google Shape;872;p37"/>
          <p:cNvSpPr txBox="1"/>
          <p:nvPr/>
        </p:nvSpPr>
        <p:spPr>
          <a:xfrm>
            <a:off x="6850351" y="6229844"/>
            <a:ext cx="158531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dk1"/>
                </a:solidFill>
                <a:latin typeface="Arial"/>
                <a:ea typeface="Arial"/>
                <a:cs typeface="Arial"/>
                <a:sym typeface="Arial"/>
              </a:rPr>
              <a:t>/science-based-targets</a:t>
            </a:r>
            <a:endParaRPr sz="1400" b="0" i="0" u="none" strike="noStrike" cap="none">
              <a:solidFill>
                <a:srgbClr val="000000"/>
              </a:solidFill>
              <a:latin typeface="Arial"/>
              <a:ea typeface="Arial"/>
              <a:cs typeface="Arial"/>
              <a:sym typeface="Arial"/>
            </a:endParaRPr>
          </a:p>
        </p:txBody>
      </p:sp>
      <p:sp>
        <p:nvSpPr>
          <p:cNvPr id="873" name="Google Shape;873;p37"/>
          <p:cNvSpPr txBox="1"/>
          <p:nvPr/>
        </p:nvSpPr>
        <p:spPr>
          <a:xfrm>
            <a:off x="8677853" y="5947875"/>
            <a:ext cx="1226002"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dk1"/>
                </a:solidFill>
                <a:latin typeface="Arial"/>
                <a:ea typeface="Arial"/>
                <a:cs typeface="Arial"/>
                <a:sym typeface="Arial"/>
              </a:rPr>
              <a:t>@ScienceTargets</a:t>
            </a:r>
            <a:endParaRPr sz="1400" b="0" i="0" u="none" strike="noStrike" cap="none">
              <a:solidFill>
                <a:srgbClr val="000000"/>
              </a:solidFill>
              <a:latin typeface="Arial"/>
              <a:ea typeface="Arial"/>
              <a:cs typeface="Arial"/>
              <a:sym typeface="Arial"/>
            </a:endParaRPr>
          </a:p>
        </p:txBody>
      </p:sp>
      <p:sp>
        <p:nvSpPr>
          <p:cNvPr id="874" name="Google Shape;874;p37"/>
          <p:cNvSpPr txBox="1"/>
          <p:nvPr/>
        </p:nvSpPr>
        <p:spPr>
          <a:xfrm>
            <a:off x="10178241" y="5947439"/>
            <a:ext cx="1504485"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dk1"/>
                </a:solidFill>
                <a:latin typeface="Arial"/>
                <a:ea typeface="Arial"/>
                <a:cs typeface="Arial"/>
                <a:sym typeface="Arial"/>
              </a:rPr>
              <a:t>Science Based Targets</a:t>
            </a:r>
            <a:endParaRPr sz="1400" b="0" i="0" u="none" strike="noStrike" cap="none">
              <a:solidFill>
                <a:srgbClr val="000000"/>
              </a:solidFill>
              <a:latin typeface="Arial"/>
              <a:ea typeface="Arial"/>
              <a:cs typeface="Arial"/>
              <a:sym typeface="Arial"/>
            </a:endParaRPr>
          </a:p>
        </p:txBody>
      </p:sp>
      <p:sp>
        <p:nvSpPr>
          <p:cNvPr id="875" name="Google Shape;875;p37"/>
          <p:cNvSpPr txBox="1"/>
          <p:nvPr/>
        </p:nvSpPr>
        <p:spPr>
          <a:xfrm>
            <a:off x="8684292" y="6229844"/>
            <a:ext cx="1960945"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dk1"/>
                </a:solidFill>
                <a:latin typeface="Arial"/>
                <a:ea typeface="Arial"/>
                <a:cs typeface="Arial"/>
                <a:sym typeface="Arial"/>
              </a:rPr>
              <a:t>info@sciencebasedtargets.org</a:t>
            </a:r>
            <a:endParaRPr sz="1400" b="0" i="0" u="none" strike="noStrike" cap="none">
              <a:solidFill>
                <a:srgbClr val="000000"/>
              </a:solidFill>
              <a:latin typeface="Arial"/>
              <a:ea typeface="Arial"/>
              <a:cs typeface="Arial"/>
              <a:sym typeface="Arial"/>
            </a:endParaRPr>
          </a:p>
        </p:txBody>
      </p:sp>
      <p:pic>
        <p:nvPicPr>
          <p:cNvPr id="876" name="Google Shape;876;p37"/>
          <p:cNvPicPr preferRelativeResize="0"/>
          <p:nvPr/>
        </p:nvPicPr>
        <p:blipFill rotWithShape="1">
          <a:blip r:embed="rId5">
            <a:alphaModFix/>
          </a:blip>
          <a:srcRect/>
          <a:stretch/>
        </p:blipFill>
        <p:spPr>
          <a:xfrm>
            <a:off x="8585810" y="6308015"/>
            <a:ext cx="135482" cy="93144"/>
          </a:xfrm>
          <a:prstGeom prst="rect">
            <a:avLst/>
          </a:prstGeom>
          <a:noFill/>
          <a:ln>
            <a:noFill/>
          </a:ln>
        </p:spPr>
      </p:pic>
      <p:pic>
        <p:nvPicPr>
          <p:cNvPr id="877" name="Google Shape;877;p37"/>
          <p:cNvPicPr preferRelativeResize="0"/>
          <p:nvPr/>
        </p:nvPicPr>
        <p:blipFill rotWithShape="1">
          <a:blip r:embed="rId6">
            <a:alphaModFix/>
          </a:blip>
          <a:srcRect/>
          <a:stretch/>
        </p:blipFill>
        <p:spPr>
          <a:xfrm>
            <a:off x="8597483" y="6017248"/>
            <a:ext cx="122780" cy="101611"/>
          </a:xfrm>
          <a:prstGeom prst="rect">
            <a:avLst/>
          </a:prstGeom>
          <a:noFill/>
          <a:ln>
            <a:noFill/>
          </a:ln>
        </p:spPr>
      </p:pic>
      <p:pic>
        <p:nvPicPr>
          <p:cNvPr id="878" name="Google Shape;878;p37"/>
          <p:cNvPicPr preferRelativeResize="0"/>
          <p:nvPr/>
        </p:nvPicPr>
        <p:blipFill rotWithShape="1">
          <a:blip r:embed="rId7">
            <a:alphaModFix/>
          </a:blip>
          <a:srcRect/>
          <a:stretch/>
        </p:blipFill>
        <p:spPr>
          <a:xfrm>
            <a:off x="6743244" y="6285213"/>
            <a:ext cx="135482" cy="135482"/>
          </a:xfrm>
          <a:prstGeom prst="rect">
            <a:avLst/>
          </a:prstGeom>
          <a:noFill/>
          <a:ln>
            <a:noFill/>
          </a:ln>
        </p:spPr>
      </p:pic>
      <p:pic>
        <p:nvPicPr>
          <p:cNvPr id="879" name="Google Shape;879;p37"/>
          <p:cNvPicPr preferRelativeResize="0"/>
          <p:nvPr/>
        </p:nvPicPr>
        <p:blipFill rotWithShape="1">
          <a:blip r:embed="rId8">
            <a:alphaModFix/>
          </a:blip>
          <a:srcRect/>
          <a:stretch/>
        </p:blipFill>
        <p:spPr>
          <a:xfrm>
            <a:off x="6752444" y="6013295"/>
            <a:ext cx="118546" cy="118546"/>
          </a:xfrm>
          <a:prstGeom prst="rect">
            <a:avLst/>
          </a:prstGeom>
          <a:noFill/>
          <a:ln>
            <a:noFill/>
          </a:ln>
        </p:spPr>
      </p:pic>
      <p:pic>
        <p:nvPicPr>
          <p:cNvPr id="880" name="Google Shape;880;p37" descr="A picture containing drawing, clock&#10;&#10;Description automatically generated"/>
          <p:cNvPicPr preferRelativeResize="0"/>
          <p:nvPr/>
        </p:nvPicPr>
        <p:blipFill rotWithShape="1">
          <a:blip r:embed="rId9">
            <a:alphaModFix/>
          </a:blip>
          <a:srcRect/>
          <a:stretch/>
        </p:blipFill>
        <p:spPr>
          <a:xfrm>
            <a:off x="10042851" y="6007038"/>
            <a:ext cx="175638" cy="122090"/>
          </a:xfrm>
          <a:prstGeom prst="rect">
            <a:avLst/>
          </a:prstGeom>
          <a:noFill/>
          <a:ln>
            <a:noFill/>
          </a:ln>
        </p:spPr>
      </p:pic>
      <p:pic>
        <p:nvPicPr>
          <p:cNvPr id="881" name="Google Shape;881;p37"/>
          <p:cNvPicPr preferRelativeResize="0"/>
          <p:nvPr/>
        </p:nvPicPr>
        <p:blipFill rotWithShape="1">
          <a:blip r:embed="rId10">
            <a:alphaModFix/>
          </a:blip>
          <a:srcRect/>
          <a:stretch/>
        </p:blipFill>
        <p:spPr>
          <a:xfrm>
            <a:off x="4351038" y="6186200"/>
            <a:ext cx="295365" cy="438338"/>
          </a:xfrm>
          <a:prstGeom prst="rect">
            <a:avLst/>
          </a:prstGeom>
          <a:noFill/>
          <a:ln>
            <a:noFill/>
          </a:ln>
        </p:spPr>
      </p:pic>
      <p:pic>
        <p:nvPicPr>
          <p:cNvPr id="882" name="Google Shape;882;p37"/>
          <p:cNvPicPr preferRelativeResize="0"/>
          <p:nvPr/>
        </p:nvPicPr>
        <p:blipFill rotWithShape="1">
          <a:blip r:embed="rId11">
            <a:alphaModFix/>
          </a:blip>
          <a:srcRect/>
          <a:stretch/>
        </p:blipFill>
        <p:spPr>
          <a:xfrm>
            <a:off x="3034296" y="6248039"/>
            <a:ext cx="986493" cy="337485"/>
          </a:xfrm>
          <a:prstGeom prst="rect">
            <a:avLst/>
          </a:prstGeom>
          <a:noFill/>
          <a:ln>
            <a:noFill/>
          </a:ln>
        </p:spPr>
      </p:pic>
      <p:pic>
        <p:nvPicPr>
          <p:cNvPr id="883" name="Google Shape;883;p37"/>
          <p:cNvPicPr preferRelativeResize="0"/>
          <p:nvPr/>
        </p:nvPicPr>
        <p:blipFill rotWithShape="1">
          <a:blip r:embed="rId12">
            <a:alphaModFix/>
          </a:blip>
          <a:srcRect/>
          <a:stretch/>
        </p:blipFill>
        <p:spPr>
          <a:xfrm>
            <a:off x="309353" y="6150202"/>
            <a:ext cx="805156" cy="536770"/>
          </a:xfrm>
          <a:prstGeom prst="rect">
            <a:avLst/>
          </a:prstGeom>
          <a:noFill/>
          <a:ln>
            <a:noFill/>
          </a:ln>
        </p:spPr>
      </p:pic>
      <p:pic>
        <p:nvPicPr>
          <p:cNvPr id="884" name="Google Shape;884;p37"/>
          <p:cNvPicPr preferRelativeResize="0"/>
          <p:nvPr/>
        </p:nvPicPr>
        <p:blipFill rotWithShape="1">
          <a:blip r:embed="rId13">
            <a:alphaModFix/>
          </a:blip>
          <a:srcRect/>
          <a:stretch/>
        </p:blipFill>
        <p:spPr>
          <a:xfrm>
            <a:off x="5252964" y="6195561"/>
            <a:ext cx="626065" cy="355605"/>
          </a:xfrm>
          <a:prstGeom prst="rect">
            <a:avLst/>
          </a:prstGeom>
          <a:noFill/>
          <a:ln>
            <a:noFill/>
          </a:ln>
        </p:spPr>
      </p:pic>
      <p:pic>
        <p:nvPicPr>
          <p:cNvPr id="885" name="Google Shape;885;p37" descr="Text&#10;&#10;Description automatically generated"/>
          <p:cNvPicPr preferRelativeResize="0"/>
          <p:nvPr/>
        </p:nvPicPr>
        <p:blipFill rotWithShape="1">
          <a:blip r:embed="rId14">
            <a:alphaModFix/>
          </a:blip>
          <a:srcRect/>
          <a:stretch/>
        </p:blipFill>
        <p:spPr>
          <a:xfrm>
            <a:off x="1461841" y="6229919"/>
            <a:ext cx="1272383" cy="37555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pic>
        <p:nvPicPr>
          <p:cNvPr id="2" name="Picture 1" descr="Shape, circle&#10;&#10;Description automatically generated">
            <a:extLst>
              <a:ext uri="{FF2B5EF4-FFF2-40B4-BE49-F238E27FC236}">
                <a16:creationId xmlns:a16="http://schemas.microsoft.com/office/drawing/2014/main" id="{73526FAE-8835-274C-8EE2-BA55BC543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9644" y="827509"/>
            <a:ext cx="7649741" cy="7649741"/>
          </a:xfrm>
          <a:prstGeom prst="rect">
            <a:avLst/>
          </a:prstGeom>
        </p:spPr>
      </p:pic>
      <p:sp>
        <p:nvSpPr>
          <p:cNvPr id="6" name="Text Placeholder 5">
            <a:extLst>
              <a:ext uri="{FF2B5EF4-FFF2-40B4-BE49-F238E27FC236}">
                <a16:creationId xmlns:a16="http://schemas.microsoft.com/office/drawing/2014/main" id="{F8E990E5-D9DB-4142-A91E-C6DBECC57F3E}"/>
              </a:ext>
            </a:extLst>
          </p:cNvPr>
          <p:cNvSpPr txBox="1">
            <a:spLocks/>
          </p:cNvSpPr>
          <p:nvPr/>
        </p:nvSpPr>
        <p:spPr>
          <a:xfrm>
            <a:off x="6545741" y="2591460"/>
            <a:ext cx="4567596" cy="393513"/>
          </a:xfrm>
          <a:prstGeom prst="rect">
            <a:avLst/>
          </a:prstGeom>
        </p:spPr>
        <p:txBody>
          <a:bodyPr>
            <a:noAutofit/>
          </a:bodyPr>
          <a:lstStyle>
            <a:lvl1pPr marL="0" indent="-228600" algn="l" defTabSz="914400" rtl="0" eaLnBrk="1" latinLnBrk="0" hangingPunct="1">
              <a:lnSpc>
                <a:spcPct val="90000"/>
              </a:lnSpc>
              <a:spcBef>
                <a:spcPts val="1000"/>
              </a:spcBef>
              <a:buFont typeface="Arial" panose="020B0604020202020204" pitchFamily="34" charset="0"/>
              <a:buNone/>
              <a:defRPr sz="2000"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GB" sz="2400" b="1" spc="-150">
                <a:solidFill>
                  <a:srgbClr val="44546A">
                    <a:lumMod val="40000"/>
                    <a:lumOff val="60000"/>
                  </a:srgbClr>
                </a:solidFill>
              </a:rPr>
              <a:t>AGENDA</a:t>
            </a:r>
          </a:p>
        </p:txBody>
      </p:sp>
      <p:pic>
        <p:nvPicPr>
          <p:cNvPr id="7" name="Picture 6">
            <a:extLst>
              <a:ext uri="{FF2B5EF4-FFF2-40B4-BE49-F238E27FC236}">
                <a16:creationId xmlns:a16="http://schemas.microsoft.com/office/drawing/2014/main" id="{DC0079E3-5F04-174A-AAE4-49F361FFC6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1383"/>
          </a:xfrm>
          <a:prstGeom prst="rect">
            <a:avLst/>
          </a:prstGeom>
        </p:spPr>
      </p:pic>
      <p:sp>
        <p:nvSpPr>
          <p:cNvPr id="11" name="Text Placeholder 13">
            <a:extLst>
              <a:ext uri="{FF2B5EF4-FFF2-40B4-BE49-F238E27FC236}">
                <a16:creationId xmlns:a16="http://schemas.microsoft.com/office/drawing/2014/main" id="{AED8BD9C-F68B-6743-9889-621FD068F7B2}"/>
              </a:ext>
            </a:extLst>
          </p:cNvPr>
          <p:cNvSpPr txBox="1">
            <a:spLocks/>
          </p:cNvSpPr>
          <p:nvPr/>
        </p:nvSpPr>
        <p:spPr>
          <a:xfrm>
            <a:off x="2849483" y="6408917"/>
            <a:ext cx="285604" cy="1596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None/>
              <a:defRPr sz="700" kern="1200">
                <a:solidFill>
                  <a:srgbClr val="33313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1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13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13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a:latin typeface="Neue Haas Unica W1G Light" panose="020B0404030206020203" pitchFamily="34" charset="0"/>
              </a:rPr>
              <a:t>00</a:t>
            </a:r>
            <a:endParaRPr lang="en-GB">
              <a:latin typeface="Neue Haas Unica W1G Light" panose="020B0404030206020203" pitchFamily="34" charset="0"/>
            </a:endParaRPr>
          </a:p>
        </p:txBody>
      </p:sp>
      <p:pic>
        <p:nvPicPr>
          <p:cNvPr id="20" name="Picture 19">
            <a:extLst>
              <a:ext uri="{FF2B5EF4-FFF2-40B4-BE49-F238E27FC236}">
                <a16:creationId xmlns:a16="http://schemas.microsoft.com/office/drawing/2014/main" id="{D368710C-C5A6-40E2-B6FD-40BB04BD347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421590" y="251557"/>
            <a:ext cx="1483103" cy="803286"/>
          </a:xfrm>
          <a:prstGeom prst="rect">
            <a:avLst/>
          </a:prstGeom>
        </p:spPr>
      </p:pic>
      <p:pic>
        <p:nvPicPr>
          <p:cNvPr id="28" name="Picture 27" descr="Empty calendar with pencil">
            <a:extLst>
              <a:ext uri="{FF2B5EF4-FFF2-40B4-BE49-F238E27FC236}">
                <a16:creationId xmlns:a16="http://schemas.microsoft.com/office/drawing/2014/main" id="{1FE86B57-1BCD-4FA5-8E3D-1CC24DCADF6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4000" y="1054843"/>
            <a:ext cx="7200000" cy="7200000"/>
          </a:xfrm>
          <a:prstGeom prst="ellipse">
            <a:avLst/>
          </a:prstGeom>
        </p:spPr>
      </p:pic>
      <p:sp>
        <p:nvSpPr>
          <p:cNvPr id="29" name="Rectangle 28">
            <a:extLst>
              <a:ext uri="{FF2B5EF4-FFF2-40B4-BE49-F238E27FC236}">
                <a16:creationId xmlns:a16="http://schemas.microsoft.com/office/drawing/2014/main" id="{BDED0E47-DB15-44BD-8E06-72276D84250A}"/>
              </a:ext>
            </a:extLst>
          </p:cNvPr>
          <p:cNvSpPr/>
          <p:nvPr/>
        </p:nvSpPr>
        <p:spPr>
          <a:xfrm>
            <a:off x="-1828800" y="0"/>
            <a:ext cx="1828800" cy="7838017"/>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sp>
        <p:nvSpPr>
          <p:cNvPr id="30" name="Rectangle 29">
            <a:extLst>
              <a:ext uri="{FF2B5EF4-FFF2-40B4-BE49-F238E27FC236}">
                <a16:creationId xmlns:a16="http://schemas.microsoft.com/office/drawing/2014/main" id="{B14B3E99-0DE0-42C0-9A81-9DE08BD36685}"/>
              </a:ext>
            </a:extLst>
          </p:cNvPr>
          <p:cNvSpPr/>
          <p:nvPr/>
        </p:nvSpPr>
        <p:spPr>
          <a:xfrm>
            <a:off x="-76940" y="6858001"/>
            <a:ext cx="12268940" cy="1746142"/>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GB" sz="1800" kern="1200">
              <a:solidFill>
                <a:prstClr val="white"/>
              </a:solidFill>
            </a:endParaRPr>
          </a:p>
        </p:txBody>
      </p:sp>
      <p:graphicFrame>
        <p:nvGraphicFramePr>
          <p:cNvPr id="3" name="Table 3">
            <a:extLst>
              <a:ext uri="{FF2B5EF4-FFF2-40B4-BE49-F238E27FC236}">
                <a16:creationId xmlns:a16="http://schemas.microsoft.com/office/drawing/2014/main" id="{102A8FEA-560D-4373-B2B9-90A43F5ED2B2}"/>
              </a:ext>
            </a:extLst>
          </p:cNvPr>
          <p:cNvGraphicFramePr>
            <a:graphicFrameLocks noGrp="1"/>
          </p:cNvGraphicFramePr>
          <p:nvPr>
            <p:extLst>
              <p:ext uri="{D42A27DB-BD31-4B8C-83A1-F6EECF244321}">
                <p14:modId xmlns:p14="http://schemas.microsoft.com/office/powerpoint/2010/main" val="2865464848"/>
              </p:ext>
            </p:extLst>
          </p:nvPr>
        </p:nvGraphicFramePr>
        <p:xfrm>
          <a:off x="6545741" y="3129675"/>
          <a:ext cx="3697393" cy="3045408"/>
        </p:xfrm>
        <a:graphic>
          <a:graphicData uri="http://schemas.openxmlformats.org/drawingml/2006/table">
            <a:tbl>
              <a:tblPr firstRow="1" bandRow="1">
                <a:tableStyleId>{3B4B98B0-60AC-42C2-AFA5-B58CD77FA1E5}</a:tableStyleId>
              </a:tblPr>
              <a:tblGrid>
                <a:gridCol w="3697393">
                  <a:extLst>
                    <a:ext uri="{9D8B030D-6E8A-4147-A177-3AD203B41FA5}">
                      <a16:colId xmlns:a16="http://schemas.microsoft.com/office/drawing/2014/main" val="2581376396"/>
                    </a:ext>
                  </a:extLst>
                </a:gridCol>
              </a:tblGrid>
              <a:tr h="255574">
                <a:tc>
                  <a:txBody>
                    <a:bodyPr/>
                    <a:lstStyle/>
                    <a:p>
                      <a:r>
                        <a:rPr lang="en-GB" sz="1600">
                          <a:solidFill>
                            <a:schemeClr val="bg1"/>
                          </a:solidFill>
                          <a:latin typeface="Arial" panose="020B0604020202020204" pitchFamily="34" charset="0"/>
                          <a:cs typeface="Arial" panose="020B0604020202020204" pitchFamily="34" charset="0"/>
                        </a:rPr>
                        <a:t>Agenda item</a:t>
                      </a:r>
                    </a:p>
                  </a:txBody>
                  <a:tcPr/>
                </a:tc>
                <a:extLst>
                  <a:ext uri="{0D108BD9-81ED-4DB2-BD59-A6C34878D82A}">
                    <a16:rowId xmlns:a16="http://schemas.microsoft.com/office/drawing/2014/main" val="3492033302"/>
                  </a:ext>
                </a:extLst>
              </a:tr>
              <a:tr h="4199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kern="1200">
                          <a:solidFill>
                            <a:schemeClr val="bg1"/>
                          </a:solidFill>
                          <a:effectLst/>
                          <a:latin typeface="Arial" panose="020B0604020202020204" pitchFamily="34" charset="0"/>
                          <a:cs typeface="Arial" panose="020B0604020202020204" pitchFamily="34" charset="0"/>
                        </a:rPr>
                        <a:t>1. Welcome and introduction</a:t>
                      </a:r>
                      <a:endParaRPr lang="en-GB" sz="1600" b="0" i="0" u="none" strike="noStrike">
                        <a:solidFill>
                          <a:schemeClr val="bg1"/>
                        </a:solidFill>
                        <a:effectLst/>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136622778"/>
                  </a:ext>
                </a:extLst>
              </a:tr>
              <a:tr h="5998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kern="1200">
                          <a:solidFill>
                            <a:schemeClr val="bg1"/>
                          </a:solidFill>
                          <a:effectLst/>
                          <a:latin typeface="Arial" panose="020B0604020202020204" pitchFamily="34" charset="0"/>
                          <a:cs typeface="Arial" panose="020B0604020202020204" pitchFamily="34" charset="0"/>
                        </a:rPr>
                        <a:t>2. Overview of SBTi and Net-Zero Standard Development</a:t>
                      </a:r>
                      <a:endParaRPr lang="en-GB" sz="1600" b="0" i="0" u="none" strike="noStrike">
                        <a:solidFill>
                          <a:schemeClr val="bg1"/>
                        </a:solidFill>
                        <a:effectLst/>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921989291"/>
                  </a:ext>
                </a:extLst>
              </a:tr>
              <a:tr h="4199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kern="1200">
                          <a:solidFill>
                            <a:schemeClr val="bg1"/>
                          </a:solidFill>
                          <a:effectLst/>
                          <a:latin typeface="Arial" panose="020B0604020202020204" pitchFamily="34" charset="0"/>
                          <a:cs typeface="Arial" panose="020B0604020202020204" pitchFamily="34" charset="0"/>
                        </a:rPr>
                        <a:t>3. Net-Zero Standard Criteria</a:t>
                      </a:r>
                      <a:endParaRPr lang="en-GB" sz="1600" b="0" i="0" u="none" strike="noStrike">
                        <a:solidFill>
                          <a:schemeClr val="bg1"/>
                        </a:solidFill>
                        <a:effectLst/>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780773966"/>
                  </a:ext>
                </a:extLst>
              </a:tr>
              <a:tr h="5998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kern="1200">
                          <a:solidFill>
                            <a:schemeClr val="bg1"/>
                          </a:solidFill>
                          <a:effectLst/>
                          <a:latin typeface="Arial" panose="020B0604020202020204" pitchFamily="34" charset="0"/>
                          <a:cs typeface="Arial" panose="020B0604020202020204" pitchFamily="34" charset="0"/>
                        </a:rPr>
                        <a:t>4. Public Consultation: Key questions and Next Steps</a:t>
                      </a:r>
                      <a:endParaRPr lang="en-GB" sz="1600" b="0" i="0" u="none" strike="noStrike">
                        <a:solidFill>
                          <a:schemeClr val="bg1"/>
                        </a:solidFill>
                        <a:effectLst/>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176414731"/>
                  </a:ext>
                </a:extLst>
              </a:tr>
              <a:tr h="255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kern="1200">
                          <a:solidFill>
                            <a:schemeClr val="bg1"/>
                          </a:solidFill>
                          <a:effectLst/>
                          <a:latin typeface="Arial" panose="020B0604020202020204" pitchFamily="34" charset="0"/>
                          <a:cs typeface="Arial" panose="020B0604020202020204" pitchFamily="34" charset="0"/>
                        </a:rPr>
                        <a:t>5. Q&amp;A</a:t>
                      </a:r>
                      <a:endParaRPr lang="en-GB" sz="1600" b="0" i="0" u="none" strike="noStrike">
                        <a:solidFill>
                          <a:schemeClr val="bg1"/>
                        </a:solidFill>
                        <a:effectLst/>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91887891"/>
                  </a:ext>
                </a:extLst>
              </a:tr>
              <a:tr h="255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dirty="0">
                          <a:solidFill>
                            <a:schemeClr val="bg1"/>
                          </a:solidFill>
                          <a:effectLst/>
                          <a:latin typeface="Arial" panose="020B0604020202020204" pitchFamily="34" charset="0"/>
                          <a:cs typeface="Arial" panose="020B0604020202020204" pitchFamily="34" charset="0"/>
                        </a:rPr>
                        <a:t>6. Wrap-up</a:t>
                      </a:r>
                    </a:p>
                  </a:txBody>
                  <a:tcPr/>
                </a:tc>
                <a:extLst>
                  <a:ext uri="{0D108BD9-81ED-4DB2-BD59-A6C34878D82A}">
                    <a16:rowId xmlns:a16="http://schemas.microsoft.com/office/drawing/2014/main" val="343349740"/>
                  </a:ext>
                </a:extLst>
              </a:tr>
            </a:tbl>
          </a:graphicData>
        </a:graphic>
      </p:graphicFrame>
    </p:spTree>
    <p:extLst>
      <p:ext uri="{BB962C8B-B14F-4D97-AF65-F5344CB8AC3E}">
        <p14:creationId xmlns:p14="http://schemas.microsoft.com/office/powerpoint/2010/main" val="1152732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4"/>
          <p:cNvSpPr txBox="1">
            <a:spLocks noGrp="1"/>
          </p:cNvSpPr>
          <p:nvPr>
            <p:ph type="title"/>
          </p:nvPr>
        </p:nvSpPr>
        <p:spPr>
          <a:xfrm>
            <a:off x="340283" y="298756"/>
            <a:ext cx="53112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INTRODUCTION</a:t>
            </a:r>
            <a:endParaRPr/>
          </a:p>
        </p:txBody>
      </p:sp>
      <p:sp>
        <p:nvSpPr>
          <p:cNvPr id="328" name="Google Shape;328;p4"/>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About the SBTi</a:t>
            </a:r>
            <a:endParaRPr/>
          </a:p>
        </p:txBody>
      </p:sp>
      <p:sp>
        <p:nvSpPr>
          <p:cNvPr id="329" name="Google Shape;329;p4"/>
          <p:cNvSpPr/>
          <p:nvPr/>
        </p:nvSpPr>
        <p:spPr>
          <a:xfrm>
            <a:off x="551383" y="1700808"/>
            <a:ext cx="5361608" cy="3785652"/>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600"/>
              <a:buFont typeface="Arial"/>
              <a:buNone/>
            </a:pPr>
            <a:r>
              <a:rPr lang="en-GB" sz="1600" b="1" i="0" u="none" strike="noStrike" cap="none">
                <a:solidFill>
                  <a:srgbClr val="3F3F3F"/>
                </a:solidFill>
                <a:latin typeface="Arimo"/>
                <a:ea typeface="Arimo"/>
                <a:cs typeface="Arimo"/>
                <a:sym typeface="Arimo"/>
              </a:rPr>
              <a:t>Science Based Targets</a:t>
            </a:r>
            <a:r>
              <a:rPr lang="en-GB" sz="1600" b="0" i="0" u="none" strike="noStrike" cap="none">
                <a:solidFill>
                  <a:srgbClr val="3F3F3F"/>
                </a:solidFill>
                <a:latin typeface="Arimo"/>
                <a:ea typeface="Arimo"/>
                <a:cs typeface="Arimo"/>
                <a:sym typeface="Arimo"/>
              </a:rPr>
              <a:t> is an unprecedented collaboration between:</a:t>
            </a:r>
            <a:endParaRPr sz="14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600"/>
              <a:buFont typeface="Arial"/>
              <a:buNone/>
            </a:pPr>
            <a:endParaRPr sz="1600" b="0" i="0" u="none" strike="noStrike" cap="none">
              <a:solidFill>
                <a:srgbClr val="3F3F3F"/>
              </a:solidFill>
              <a:latin typeface="Arimo"/>
              <a:ea typeface="Arimo"/>
              <a:cs typeface="Arimo"/>
              <a:sym typeface="Arimo"/>
            </a:endParaRPr>
          </a:p>
          <a:p>
            <a:pPr marL="342900" marR="0" lvl="0" indent="-342900" algn="just" rtl="0">
              <a:lnSpc>
                <a:spcPct val="100000"/>
              </a:lnSpc>
              <a:spcBef>
                <a:spcPts val="0"/>
              </a:spcBef>
              <a:spcAft>
                <a:spcPts val="0"/>
              </a:spcAft>
              <a:buClr>
                <a:srgbClr val="3F3F3F"/>
              </a:buClr>
              <a:buSzPts val="1600"/>
              <a:buFont typeface="Arial"/>
              <a:buChar char="•"/>
            </a:pPr>
            <a:r>
              <a:rPr lang="en-GB" sz="1600" b="0" i="0" u="none" strike="noStrike" cap="none">
                <a:solidFill>
                  <a:srgbClr val="3F3F3F"/>
                </a:solidFill>
                <a:latin typeface="Arimo"/>
                <a:ea typeface="Arimo"/>
                <a:cs typeface="Arimo"/>
                <a:sym typeface="Arimo"/>
              </a:rPr>
              <a:t>CDP – </a:t>
            </a:r>
            <a:r>
              <a:rPr lang="en-GB" sz="1600" b="0" i="1" u="none" strike="noStrike" cap="none">
                <a:solidFill>
                  <a:srgbClr val="3F3F3F"/>
                </a:solidFill>
                <a:latin typeface="Arimo"/>
                <a:ea typeface="Arimo"/>
                <a:cs typeface="Arimo"/>
                <a:sym typeface="Arimo"/>
              </a:rPr>
              <a:t>world´s largest environmental disclosure platform</a:t>
            </a:r>
            <a:endParaRPr sz="1400" b="0" i="0" u="none" strike="noStrike" cap="none">
              <a:solidFill>
                <a:srgbClr val="000000"/>
              </a:solidFill>
              <a:latin typeface="Arial"/>
              <a:ea typeface="Arial"/>
              <a:cs typeface="Arial"/>
              <a:sym typeface="Arial"/>
            </a:endParaRPr>
          </a:p>
          <a:p>
            <a:pPr marL="342900" marR="0" lvl="0" indent="-342900" algn="just" rtl="0">
              <a:lnSpc>
                <a:spcPct val="100000"/>
              </a:lnSpc>
              <a:spcBef>
                <a:spcPts val="0"/>
              </a:spcBef>
              <a:spcAft>
                <a:spcPts val="0"/>
              </a:spcAft>
              <a:buClr>
                <a:srgbClr val="3F3F3F"/>
              </a:buClr>
              <a:buSzPts val="1600"/>
              <a:buFont typeface="Arial"/>
              <a:buChar char="•"/>
            </a:pPr>
            <a:r>
              <a:rPr lang="en-GB" sz="1600" b="0" i="0" u="none" strike="noStrike" cap="none">
                <a:solidFill>
                  <a:srgbClr val="3F3F3F"/>
                </a:solidFill>
                <a:latin typeface="Arimo"/>
                <a:ea typeface="Arimo"/>
                <a:cs typeface="Arimo"/>
                <a:sym typeface="Arimo"/>
              </a:rPr>
              <a:t>UN Global Compact – </a:t>
            </a:r>
            <a:r>
              <a:rPr lang="en-GB" sz="1600" b="0" i="1" u="none" strike="noStrike" cap="none">
                <a:solidFill>
                  <a:srgbClr val="3F3F3F"/>
                </a:solidFill>
                <a:latin typeface="Arimo"/>
                <a:ea typeface="Arimo"/>
                <a:cs typeface="Arimo"/>
                <a:sym typeface="Arimo"/>
              </a:rPr>
              <a:t>world´s largest sustainability platform</a:t>
            </a:r>
            <a:endParaRPr sz="1400" b="0" i="0" u="none" strike="noStrike" cap="none">
              <a:solidFill>
                <a:srgbClr val="000000"/>
              </a:solidFill>
              <a:latin typeface="Arial"/>
              <a:ea typeface="Arial"/>
              <a:cs typeface="Arial"/>
              <a:sym typeface="Arial"/>
            </a:endParaRPr>
          </a:p>
          <a:p>
            <a:pPr marL="342900" marR="0" lvl="0" indent="-342900" algn="just" rtl="0">
              <a:lnSpc>
                <a:spcPct val="100000"/>
              </a:lnSpc>
              <a:spcBef>
                <a:spcPts val="0"/>
              </a:spcBef>
              <a:spcAft>
                <a:spcPts val="0"/>
              </a:spcAft>
              <a:buClr>
                <a:srgbClr val="3F3F3F"/>
              </a:buClr>
              <a:buSzPts val="1600"/>
              <a:buFont typeface="Arial"/>
              <a:buChar char="•"/>
            </a:pPr>
            <a:r>
              <a:rPr lang="en-GB" sz="1600" b="0" i="0" u="none" strike="noStrike" cap="none">
                <a:solidFill>
                  <a:srgbClr val="3F3F3F"/>
                </a:solidFill>
                <a:latin typeface="Arimo"/>
                <a:ea typeface="Arimo"/>
                <a:cs typeface="Arimo"/>
                <a:sym typeface="Arimo"/>
              </a:rPr>
              <a:t>World Resources Institute – </a:t>
            </a:r>
            <a:r>
              <a:rPr lang="en-GB" sz="1600" b="0" i="1" u="none" strike="noStrike" cap="none">
                <a:solidFill>
                  <a:srgbClr val="3F3F3F"/>
                </a:solidFill>
                <a:latin typeface="Arimo"/>
                <a:ea typeface="Arimo"/>
                <a:cs typeface="Arimo"/>
                <a:sym typeface="Arimo"/>
              </a:rPr>
              <a:t>largest environmental think-tank</a:t>
            </a:r>
            <a:endParaRPr sz="1400" b="0" i="0" u="none" strike="noStrike" cap="none">
              <a:solidFill>
                <a:srgbClr val="000000"/>
              </a:solidFill>
              <a:latin typeface="Arial"/>
              <a:ea typeface="Arial"/>
              <a:cs typeface="Arial"/>
              <a:sym typeface="Arial"/>
            </a:endParaRPr>
          </a:p>
          <a:p>
            <a:pPr marL="342900" marR="0" lvl="0" indent="-342900" algn="just" rtl="0">
              <a:lnSpc>
                <a:spcPct val="100000"/>
              </a:lnSpc>
              <a:spcBef>
                <a:spcPts val="0"/>
              </a:spcBef>
              <a:spcAft>
                <a:spcPts val="0"/>
              </a:spcAft>
              <a:buClr>
                <a:srgbClr val="3F3F3F"/>
              </a:buClr>
              <a:buSzPts val="1600"/>
              <a:buFont typeface="Arial"/>
              <a:buChar char="•"/>
            </a:pPr>
            <a:r>
              <a:rPr lang="en-GB" sz="1600" b="0" i="0" u="none" strike="noStrike" cap="none">
                <a:solidFill>
                  <a:srgbClr val="3F3F3F"/>
                </a:solidFill>
                <a:latin typeface="Arimo"/>
                <a:ea typeface="Arimo"/>
                <a:cs typeface="Arimo"/>
                <a:sym typeface="Arimo"/>
              </a:rPr>
              <a:t>WWF – </a:t>
            </a:r>
            <a:r>
              <a:rPr lang="en-GB" sz="1600" b="0" i="1" u="none" strike="noStrike" cap="none">
                <a:solidFill>
                  <a:srgbClr val="3F3F3F"/>
                </a:solidFill>
                <a:latin typeface="Arimo"/>
                <a:ea typeface="Arimo"/>
                <a:cs typeface="Arimo"/>
                <a:sym typeface="Arimo"/>
              </a:rPr>
              <a:t>largest environmental NGO</a:t>
            </a:r>
            <a:endParaRPr sz="14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600"/>
              <a:buFont typeface="Arial"/>
              <a:buNone/>
            </a:pPr>
            <a:endParaRPr sz="1600" b="0" i="0" u="none" strike="noStrike" cap="none">
              <a:solidFill>
                <a:srgbClr val="3F3F3F"/>
              </a:solidFill>
              <a:latin typeface="Arimo"/>
              <a:ea typeface="Arimo"/>
              <a:cs typeface="Arimo"/>
              <a:sym typeface="Arimo"/>
            </a:endParaRPr>
          </a:p>
          <a:p>
            <a:pPr marL="0" marR="0" lvl="0" indent="0" algn="just" rtl="0">
              <a:lnSpc>
                <a:spcPct val="100000"/>
              </a:lnSpc>
              <a:spcBef>
                <a:spcPts val="0"/>
              </a:spcBef>
              <a:spcAft>
                <a:spcPts val="0"/>
              </a:spcAft>
              <a:buClr>
                <a:srgbClr val="000000"/>
              </a:buClr>
              <a:buSzPts val="1600"/>
              <a:buFont typeface="Arial"/>
              <a:buNone/>
            </a:pPr>
            <a:r>
              <a:rPr lang="en-GB" sz="1600" b="0" i="0" u="none" strike="noStrike" cap="none">
                <a:solidFill>
                  <a:srgbClr val="3F3F3F"/>
                </a:solidFill>
                <a:latin typeface="Arimo"/>
                <a:ea typeface="Arimo"/>
                <a:cs typeface="Arimo"/>
                <a:sym typeface="Arimo"/>
              </a:rPr>
              <a:t>in collaboration with the We Mean Business Coalition, intending to embed the implementation of the Paris Agreement into the real economy by driving the adoption of science-based targets.</a:t>
            </a:r>
            <a:endParaRPr sz="1400" b="0" i="0" u="none" strike="noStrike" cap="none">
              <a:solidFill>
                <a:srgbClr val="000000"/>
              </a:solidFill>
              <a:latin typeface="Arial"/>
              <a:ea typeface="Arial"/>
              <a:cs typeface="Arial"/>
              <a:sym typeface="Arial"/>
            </a:endParaRPr>
          </a:p>
        </p:txBody>
      </p:sp>
      <p:sp>
        <p:nvSpPr>
          <p:cNvPr id="330" name="Google Shape;330;p4"/>
          <p:cNvSpPr/>
          <p:nvPr/>
        </p:nvSpPr>
        <p:spPr>
          <a:xfrm rot="5400000" flipH="1">
            <a:off x="4523347" y="3467044"/>
            <a:ext cx="4028649" cy="253179"/>
          </a:xfrm>
          <a:prstGeom prst="triangle">
            <a:avLst>
              <a:gd name="adj" fmla="val 50000"/>
            </a:avLst>
          </a:prstGeom>
          <a:solidFill>
            <a:srgbClr val="42A5EA">
              <a:alpha val="6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1" name="Google Shape;331;p4"/>
          <p:cNvSpPr/>
          <p:nvPr/>
        </p:nvSpPr>
        <p:spPr>
          <a:xfrm>
            <a:off x="7392544" y="1700808"/>
            <a:ext cx="3600000" cy="3600000"/>
          </a:xfrm>
          <a:prstGeom prst="ellipse">
            <a:avLst/>
          </a:prstGeom>
          <a:solidFill>
            <a:srgbClr val="3F3F3F"/>
          </a:solidFill>
          <a:ln w="57150" cap="flat" cmpd="sng">
            <a:solidFill>
              <a:srgbClr val="D8D8D8"/>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Our vision</a:t>
            </a:r>
            <a:r>
              <a:rPr lang="en-GB" sz="1600" b="0" i="0" u="none" strike="noStrike" cap="none">
                <a:solidFill>
                  <a:schemeClr val="lt1"/>
                </a:solidFill>
                <a:latin typeface="Arial"/>
                <a:ea typeface="Arial"/>
                <a:cs typeface="Arial"/>
                <a:sym typeface="Arial"/>
              </a:rPr>
              <a:t>: Science-based GHG emission reduction target setting will become standard business practice and corporations will play a critical role in the transition towards a zero-carbon economy.</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Shape 335"/>
        <p:cNvGrpSpPr/>
        <p:nvPr/>
      </p:nvGrpSpPr>
      <p:grpSpPr>
        <a:xfrm>
          <a:off x="0" y="0"/>
          <a:ext cx="0" cy="0"/>
          <a:chOff x="0" y="0"/>
          <a:chExt cx="0" cy="0"/>
        </a:xfrm>
      </p:grpSpPr>
      <p:sp>
        <p:nvSpPr>
          <p:cNvPr id="336" name="Google Shape;336;p5"/>
          <p:cNvSpPr txBox="1">
            <a:spLocks noGrp="1"/>
          </p:cNvSpPr>
          <p:nvPr>
            <p:ph type="title"/>
          </p:nvPr>
        </p:nvSpPr>
        <p:spPr>
          <a:xfrm>
            <a:off x="340283" y="298756"/>
            <a:ext cx="53112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INTRODUCTION</a:t>
            </a:r>
            <a:endParaRPr/>
          </a:p>
        </p:txBody>
      </p:sp>
      <p:sp>
        <p:nvSpPr>
          <p:cNvPr id="337" name="Google Shape;337;p5"/>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About the SBTi</a:t>
            </a:r>
            <a:endParaRPr/>
          </a:p>
        </p:txBody>
      </p:sp>
      <p:pic>
        <p:nvPicPr>
          <p:cNvPr id="338" name="Google Shape;338;p5"/>
          <p:cNvPicPr preferRelativeResize="0"/>
          <p:nvPr/>
        </p:nvPicPr>
        <p:blipFill rotWithShape="1">
          <a:blip r:embed="rId3">
            <a:alphaModFix/>
          </a:blip>
          <a:srcRect/>
          <a:stretch/>
        </p:blipFill>
        <p:spPr>
          <a:xfrm>
            <a:off x="1480300" y="2657712"/>
            <a:ext cx="697830" cy="697830"/>
          </a:xfrm>
          <a:prstGeom prst="rect">
            <a:avLst/>
          </a:prstGeom>
          <a:noFill/>
          <a:ln>
            <a:noFill/>
          </a:ln>
        </p:spPr>
      </p:pic>
      <p:sp>
        <p:nvSpPr>
          <p:cNvPr id="339" name="Google Shape;339;p5"/>
          <p:cNvSpPr/>
          <p:nvPr/>
        </p:nvSpPr>
        <p:spPr>
          <a:xfrm>
            <a:off x="9375649" y="3916336"/>
            <a:ext cx="2221513" cy="1508105"/>
          </a:xfrm>
          <a:prstGeom prst="rect">
            <a:avLst/>
          </a:prstGeom>
          <a:noFill/>
          <a:ln>
            <a:noFill/>
          </a:ln>
        </p:spPr>
        <p:txBody>
          <a:bodyPr spcFirstLastPara="1" wrap="square" lIns="0" tIns="0" rIns="0" bIns="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n-GB" sz="1400" b="0" i="0" u="none" strike="noStrike" cap="none">
                <a:solidFill>
                  <a:srgbClr val="3F3F3F"/>
                </a:solidFill>
                <a:latin typeface="Arial"/>
                <a:ea typeface="Arial"/>
                <a:cs typeface="Arial"/>
                <a:sym typeface="Arial"/>
              </a:rPr>
              <a:t>We aim to institutionalize the adoption of SBTs through a number of mechanisms, including: supply chain amplification investor pressure, ambition loops, and others.</a:t>
            </a:r>
            <a:endParaRPr sz="1400" b="0" i="0" u="none" strike="noStrike" cap="none">
              <a:solidFill>
                <a:srgbClr val="000000"/>
              </a:solidFill>
              <a:latin typeface="Arial"/>
              <a:ea typeface="Arial"/>
              <a:cs typeface="Arial"/>
              <a:sym typeface="Arial"/>
            </a:endParaRPr>
          </a:p>
        </p:txBody>
      </p:sp>
      <p:sp>
        <p:nvSpPr>
          <p:cNvPr id="340" name="Google Shape;340;p5"/>
          <p:cNvSpPr/>
          <p:nvPr/>
        </p:nvSpPr>
        <p:spPr>
          <a:xfrm>
            <a:off x="1076965" y="3916336"/>
            <a:ext cx="1800000" cy="2154436"/>
          </a:xfrm>
          <a:prstGeom prst="rect">
            <a:avLst/>
          </a:prstGeom>
          <a:noFill/>
          <a:ln>
            <a:noFill/>
          </a:ln>
        </p:spPr>
        <p:txBody>
          <a:bodyPr spcFirstLastPara="1" wrap="square" lIns="0" tIns="0" rIns="0" bIns="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n-GB" sz="1400" b="0" i="0" u="none" strike="noStrike" cap="none">
                <a:solidFill>
                  <a:srgbClr val="3F3F3F"/>
                </a:solidFill>
                <a:latin typeface="Arial"/>
                <a:ea typeface="Arial"/>
                <a:cs typeface="Arial"/>
                <a:sym typeface="Arial"/>
              </a:rPr>
              <a:t>We develop the technical groundwork required to facilitate the adoption of science-based targets in the corporate sector and we build capacity to enable the adoption of SBTs in key markets and sectors</a:t>
            </a:r>
            <a:endParaRPr sz="1400" b="0" i="0" u="none" strike="noStrike" cap="none">
              <a:solidFill>
                <a:srgbClr val="000000"/>
              </a:solidFill>
              <a:latin typeface="Arial"/>
              <a:ea typeface="Arial"/>
              <a:cs typeface="Arial"/>
              <a:sym typeface="Arial"/>
            </a:endParaRPr>
          </a:p>
        </p:txBody>
      </p:sp>
      <p:sp>
        <p:nvSpPr>
          <p:cNvPr id="341" name="Google Shape;341;p5"/>
          <p:cNvSpPr/>
          <p:nvPr/>
        </p:nvSpPr>
        <p:spPr>
          <a:xfrm>
            <a:off x="6502317" y="3916336"/>
            <a:ext cx="2095500" cy="1938992"/>
          </a:xfrm>
          <a:prstGeom prst="rect">
            <a:avLst/>
          </a:prstGeom>
          <a:noFill/>
          <a:ln>
            <a:noFill/>
          </a:ln>
        </p:spPr>
        <p:txBody>
          <a:bodyPr spcFirstLastPara="1" wrap="square" lIns="0" tIns="0" rIns="0" bIns="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n-GB" sz="1400" b="0" i="0" u="none" strike="noStrike" cap="none">
                <a:solidFill>
                  <a:srgbClr val="3F3F3F"/>
                </a:solidFill>
                <a:latin typeface="Arial"/>
                <a:ea typeface="Arial"/>
                <a:cs typeface="Arial"/>
                <a:sym typeface="Arial"/>
              </a:rPr>
              <a:t>We provide independent assessment of targets, to provide certainty to relevant stakeholders, that targets are consistent with the ambition required to meet the Paris goals and to recognize companies science-based ambition.</a:t>
            </a:r>
            <a:endParaRPr sz="1400" b="0" i="0" u="none" strike="noStrike" cap="none">
              <a:solidFill>
                <a:srgbClr val="000000"/>
              </a:solidFill>
              <a:latin typeface="Arial"/>
              <a:ea typeface="Arial"/>
              <a:cs typeface="Arial"/>
              <a:sym typeface="Arial"/>
            </a:endParaRPr>
          </a:p>
        </p:txBody>
      </p:sp>
      <p:sp>
        <p:nvSpPr>
          <p:cNvPr id="342" name="Google Shape;342;p5"/>
          <p:cNvSpPr/>
          <p:nvPr/>
        </p:nvSpPr>
        <p:spPr>
          <a:xfrm>
            <a:off x="3789641" y="3916336"/>
            <a:ext cx="1800000" cy="1508105"/>
          </a:xfrm>
          <a:prstGeom prst="rect">
            <a:avLst/>
          </a:prstGeom>
          <a:noFill/>
          <a:ln>
            <a:noFill/>
          </a:ln>
        </p:spPr>
        <p:txBody>
          <a:bodyPr spcFirstLastPara="1" wrap="square" lIns="0" tIns="0" rIns="0" bIns="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n-GB" sz="1400" b="0" i="0" u="none" strike="noStrike" cap="none">
                <a:solidFill>
                  <a:srgbClr val="3F3F3F"/>
                </a:solidFill>
                <a:latin typeface="Arial"/>
                <a:ea typeface="Arial"/>
                <a:cs typeface="Arial"/>
                <a:sym typeface="Arial"/>
              </a:rPr>
              <a:t>We are driving the adoption of science-based targets amongst the most climate-relevant companies in the world</a:t>
            </a:r>
            <a:endParaRPr sz="1400" b="0" i="0" u="none" strike="noStrike" cap="none">
              <a:solidFill>
                <a:srgbClr val="000000"/>
              </a:solidFill>
              <a:latin typeface="Arial"/>
              <a:ea typeface="Arial"/>
              <a:cs typeface="Arial"/>
              <a:sym typeface="Arial"/>
            </a:endParaRPr>
          </a:p>
        </p:txBody>
      </p:sp>
      <p:grpSp>
        <p:nvGrpSpPr>
          <p:cNvPr id="343" name="Google Shape;343;p5"/>
          <p:cNvGrpSpPr/>
          <p:nvPr/>
        </p:nvGrpSpPr>
        <p:grpSpPr>
          <a:xfrm>
            <a:off x="4298046" y="2755994"/>
            <a:ext cx="645927" cy="501266"/>
            <a:chOff x="7534275" y="1001713"/>
            <a:chExt cx="914400" cy="709612"/>
          </a:xfrm>
        </p:grpSpPr>
        <p:sp>
          <p:nvSpPr>
            <p:cNvPr id="344" name="Google Shape;344;p5"/>
            <p:cNvSpPr/>
            <p:nvPr/>
          </p:nvSpPr>
          <p:spPr>
            <a:xfrm>
              <a:off x="7534275" y="1258888"/>
              <a:ext cx="914400" cy="452437"/>
            </a:xfrm>
            <a:custGeom>
              <a:avLst/>
              <a:gdLst/>
              <a:ahLst/>
              <a:cxnLst/>
              <a:rect l="l" t="t" r="r" b="b"/>
              <a:pathLst>
                <a:path w="2585" h="1277" extrusionOk="0">
                  <a:moveTo>
                    <a:pt x="2309" y="1080"/>
                  </a:moveTo>
                  <a:cubicBezTo>
                    <a:pt x="2293" y="1080"/>
                    <a:pt x="2279" y="1067"/>
                    <a:pt x="2279" y="1050"/>
                  </a:cubicBezTo>
                  <a:cubicBezTo>
                    <a:pt x="2279" y="20"/>
                    <a:pt x="2279" y="20"/>
                    <a:pt x="2279" y="20"/>
                  </a:cubicBezTo>
                  <a:cubicBezTo>
                    <a:pt x="2279" y="4"/>
                    <a:pt x="2269" y="0"/>
                    <a:pt x="2258" y="11"/>
                  </a:cubicBezTo>
                  <a:cubicBezTo>
                    <a:pt x="1783" y="486"/>
                    <a:pt x="1783" y="486"/>
                    <a:pt x="1783" y="486"/>
                  </a:cubicBezTo>
                  <a:cubicBezTo>
                    <a:pt x="1772" y="497"/>
                    <a:pt x="1762" y="521"/>
                    <a:pt x="1762" y="537"/>
                  </a:cubicBezTo>
                  <a:cubicBezTo>
                    <a:pt x="1762" y="1050"/>
                    <a:pt x="1762" y="1050"/>
                    <a:pt x="1762" y="1050"/>
                  </a:cubicBezTo>
                  <a:cubicBezTo>
                    <a:pt x="1762" y="1067"/>
                    <a:pt x="1748" y="1080"/>
                    <a:pt x="1732" y="1080"/>
                  </a:cubicBezTo>
                  <a:cubicBezTo>
                    <a:pt x="1663" y="1080"/>
                    <a:pt x="1663" y="1080"/>
                    <a:pt x="1663" y="1080"/>
                  </a:cubicBezTo>
                  <a:cubicBezTo>
                    <a:pt x="1646" y="1080"/>
                    <a:pt x="1633" y="1067"/>
                    <a:pt x="1633" y="1050"/>
                  </a:cubicBezTo>
                  <a:cubicBezTo>
                    <a:pt x="1633" y="661"/>
                    <a:pt x="1633" y="661"/>
                    <a:pt x="1633" y="661"/>
                  </a:cubicBezTo>
                  <a:cubicBezTo>
                    <a:pt x="1633" y="644"/>
                    <a:pt x="1623" y="621"/>
                    <a:pt x="1611" y="609"/>
                  </a:cubicBezTo>
                  <a:cubicBezTo>
                    <a:pt x="1340" y="339"/>
                    <a:pt x="1340" y="339"/>
                    <a:pt x="1340" y="339"/>
                  </a:cubicBezTo>
                  <a:cubicBezTo>
                    <a:pt x="1329" y="327"/>
                    <a:pt x="1310" y="327"/>
                    <a:pt x="1298" y="339"/>
                  </a:cubicBezTo>
                  <a:cubicBezTo>
                    <a:pt x="1137" y="499"/>
                    <a:pt x="1137" y="499"/>
                    <a:pt x="1137" y="499"/>
                  </a:cubicBezTo>
                  <a:cubicBezTo>
                    <a:pt x="1125" y="511"/>
                    <a:pt x="1116" y="534"/>
                    <a:pt x="1116" y="551"/>
                  </a:cubicBezTo>
                  <a:cubicBezTo>
                    <a:pt x="1116" y="1050"/>
                    <a:pt x="1116" y="1050"/>
                    <a:pt x="1116" y="1050"/>
                  </a:cubicBezTo>
                  <a:cubicBezTo>
                    <a:pt x="1116" y="1067"/>
                    <a:pt x="1102" y="1080"/>
                    <a:pt x="1086" y="1080"/>
                  </a:cubicBezTo>
                  <a:cubicBezTo>
                    <a:pt x="1017" y="1080"/>
                    <a:pt x="1017" y="1080"/>
                    <a:pt x="1017" y="1080"/>
                  </a:cubicBezTo>
                  <a:cubicBezTo>
                    <a:pt x="1000" y="1080"/>
                    <a:pt x="987" y="1067"/>
                    <a:pt x="987" y="1050"/>
                  </a:cubicBezTo>
                  <a:cubicBezTo>
                    <a:pt x="987" y="680"/>
                    <a:pt x="987" y="680"/>
                    <a:pt x="987" y="680"/>
                  </a:cubicBezTo>
                  <a:cubicBezTo>
                    <a:pt x="987" y="663"/>
                    <a:pt x="977" y="659"/>
                    <a:pt x="965" y="671"/>
                  </a:cubicBezTo>
                  <a:cubicBezTo>
                    <a:pt x="577" y="1059"/>
                    <a:pt x="577" y="1059"/>
                    <a:pt x="577" y="1059"/>
                  </a:cubicBezTo>
                  <a:cubicBezTo>
                    <a:pt x="566" y="1071"/>
                    <a:pt x="542" y="1080"/>
                    <a:pt x="526" y="1080"/>
                  </a:cubicBezTo>
                  <a:cubicBezTo>
                    <a:pt x="30" y="1080"/>
                    <a:pt x="30" y="1080"/>
                    <a:pt x="30" y="1080"/>
                  </a:cubicBezTo>
                  <a:cubicBezTo>
                    <a:pt x="14" y="1080"/>
                    <a:pt x="0" y="1094"/>
                    <a:pt x="0" y="1110"/>
                  </a:cubicBezTo>
                  <a:cubicBezTo>
                    <a:pt x="0" y="1247"/>
                    <a:pt x="0" y="1247"/>
                    <a:pt x="0" y="1247"/>
                  </a:cubicBezTo>
                  <a:cubicBezTo>
                    <a:pt x="0" y="1264"/>
                    <a:pt x="14" y="1277"/>
                    <a:pt x="30" y="1277"/>
                  </a:cubicBezTo>
                  <a:cubicBezTo>
                    <a:pt x="2555" y="1277"/>
                    <a:pt x="2555" y="1277"/>
                    <a:pt x="2555" y="1277"/>
                  </a:cubicBezTo>
                  <a:cubicBezTo>
                    <a:pt x="2572" y="1277"/>
                    <a:pt x="2585" y="1264"/>
                    <a:pt x="2585" y="1247"/>
                  </a:cubicBezTo>
                  <a:cubicBezTo>
                    <a:pt x="2585" y="1110"/>
                    <a:pt x="2585" y="1110"/>
                    <a:pt x="2585" y="1110"/>
                  </a:cubicBezTo>
                  <a:cubicBezTo>
                    <a:pt x="2585" y="1094"/>
                    <a:pt x="2572" y="1080"/>
                    <a:pt x="2555" y="1080"/>
                  </a:cubicBezTo>
                  <a:lnTo>
                    <a:pt x="2309" y="1080"/>
                  </a:lnTo>
                  <a:close/>
                </a:path>
              </a:pathLst>
            </a:custGeom>
            <a:solidFill>
              <a:srgbClr val="20343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5" name="Google Shape;345;p5"/>
            <p:cNvSpPr/>
            <p:nvPr/>
          </p:nvSpPr>
          <p:spPr>
            <a:xfrm>
              <a:off x="7575550" y="1001713"/>
              <a:ext cx="868363" cy="585787"/>
            </a:xfrm>
            <a:custGeom>
              <a:avLst/>
              <a:gdLst/>
              <a:ahLst/>
              <a:cxnLst/>
              <a:rect l="l" t="t" r="r" b="b"/>
              <a:pathLst>
                <a:path w="2455" h="1652" extrusionOk="0">
                  <a:moveTo>
                    <a:pt x="462" y="1567"/>
                  </a:moveTo>
                  <a:cubicBezTo>
                    <a:pt x="474" y="1555"/>
                    <a:pt x="493" y="1536"/>
                    <a:pt x="505" y="1524"/>
                  </a:cubicBezTo>
                  <a:cubicBezTo>
                    <a:pt x="1181" y="848"/>
                    <a:pt x="1181" y="848"/>
                    <a:pt x="1181" y="848"/>
                  </a:cubicBezTo>
                  <a:cubicBezTo>
                    <a:pt x="1193" y="836"/>
                    <a:pt x="1212" y="836"/>
                    <a:pt x="1223" y="848"/>
                  </a:cubicBezTo>
                  <a:cubicBezTo>
                    <a:pt x="1497" y="1121"/>
                    <a:pt x="1497" y="1121"/>
                    <a:pt x="1497" y="1121"/>
                  </a:cubicBezTo>
                  <a:cubicBezTo>
                    <a:pt x="1509" y="1133"/>
                    <a:pt x="1528" y="1133"/>
                    <a:pt x="1540" y="1121"/>
                  </a:cubicBezTo>
                  <a:cubicBezTo>
                    <a:pt x="2233" y="428"/>
                    <a:pt x="2233" y="428"/>
                    <a:pt x="2233" y="428"/>
                  </a:cubicBezTo>
                  <a:cubicBezTo>
                    <a:pt x="2245" y="416"/>
                    <a:pt x="2264" y="416"/>
                    <a:pt x="2276" y="428"/>
                  </a:cubicBezTo>
                  <a:cubicBezTo>
                    <a:pt x="2434" y="586"/>
                    <a:pt x="2434" y="586"/>
                    <a:pt x="2434" y="586"/>
                  </a:cubicBezTo>
                  <a:cubicBezTo>
                    <a:pt x="2445" y="598"/>
                    <a:pt x="2455" y="594"/>
                    <a:pt x="2455" y="577"/>
                  </a:cubicBezTo>
                  <a:cubicBezTo>
                    <a:pt x="2455" y="30"/>
                    <a:pt x="2455" y="30"/>
                    <a:pt x="2455" y="30"/>
                  </a:cubicBezTo>
                  <a:cubicBezTo>
                    <a:pt x="2455" y="14"/>
                    <a:pt x="2441" y="0"/>
                    <a:pt x="2425" y="0"/>
                  </a:cubicBezTo>
                  <a:cubicBezTo>
                    <a:pt x="1878" y="0"/>
                    <a:pt x="1878" y="0"/>
                    <a:pt x="1878" y="0"/>
                  </a:cubicBezTo>
                  <a:cubicBezTo>
                    <a:pt x="1861" y="0"/>
                    <a:pt x="1857" y="10"/>
                    <a:pt x="1869" y="21"/>
                  </a:cubicBezTo>
                  <a:cubicBezTo>
                    <a:pt x="2040" y="192"/>
                    <a:pt x="2040" y="192"/>
                    <a:pt x="2040" y="192"/>
                  </a:cubicBezTo>
                  <a:cubicBezTo>
                    <a:pt x="2051" y="204"/>
                    <a:pt x="2051" y="223"/>
                    <a:pt x="2040" y="235"/>
                  </a:cubicBezTo>
                  <a:cubicBezTo>
                    <a:pt x="1540" y="734"/>
                    <a:pt x="1540" y="734"/>
                    <a:pt x="1540" y="734"/>
                  </a:cubicBezTo>
                  <a:cubicBezTo>
                    <a:pt x="1528" y="746"/>
                    <a:pt x="1509" y="746"/>
                    <a:pt x="1497" y="734"/>
                  </a:cubicBezTo>
                  <a:cubicBezTo>
                    <a:pt x="1223" y="461"/>
                    <a:pt x="1223" y="461"/>
                    <a:pt x="1223" y="461"/>
                  </a:cubicBezTo>
                  <a:cubicBezTo>
                    <a:pt x="1212" y="449"/>
                    <a:pt x="1193" y="449"/>
                    <a:pt x="1181" y="461"/>
                  </a:cubicBezTo>
                  <a:cubicBezTo>
                    <a:pt x="11" y="1630"/>
                    <a:pt x="11" y="1630"/>
                    <a:pt x="11" y="1630"/>
                  </a:cubicBezTo>
                  <a:cubicBezTo>
                    <a:pt x="0" y="1642"/>
                    <a:pt x="4" y="1651"/>
                    <a:pt x="20" y="1651"/>
                  </a:cubicBezTo>
                  <a:cubicBezTo>
                    <a:pt x="346" y="1652"/>
                    <a:pt x="346" y="1652"/>
                    <a:pt x="346" y="1652"/>
                  </a:cubicBezTo>
                  <a:cubicBezTo>
                    <a:pt x="363" y="1652"/>
                    <a:pt x="386" y="1642"/>
                    <a:pt x="398" y="1631"/>
                  </a:cubicBezTo>
                  <a:lnTo>
                    <a:pt x="462" y="1567"/>
                  </a:lnTo>
                  <a:close/>
                </a:path>
              </a:pathLst>
            </a:custGeom>
            <a:solidFill>
              <a:srgbClr val="20343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pic>
        <p:nvPicPr>
          <p:cNvPr id="346" name="Google Shape;346;p5"/>
          <p:cNvPicPr preferRelativeResize="0"/>
          <p:nvPr/>
        </p:nvPicPr>
        <p:blipFill rotWithShape="1">
          <a:blip r:embed="rId4">
            <a:alphaModFix/>
          </a:blip>
          <a:srcRect/>
          <a:stretch/>
        </p:blipFill>
        <p:spPr>
          <a:xfrm>
            <a:off x="7063889" y="2533513"/>
            <a:ext cx="946229" cy="946229"/>
          </a:xfrm>
          <a:prstGeom prst="rect">
            <a:avLst/>
          </a:prstGeom>
          <a:noFill/>
          <a:ln>
            <a:noFill/>
          </a:ln>
        </p:spPr>
      </p:pic>
      <p:pic>
        <p:nvPicPr>
          <p:cNvPr id="347" name="Google Shape;347;p5"/>
          <p:cNvPicPr preferRelativeResize="0"/>
          <p:nvPr/>
        </p:nvPicPr>
        <p:blipFill rotWithShape="1">
          <a:blip r:embed="rId5">
            <a:alphaModFix/>
          </a:blip>
          <a:srcRect/>
          <a:stretch/>
        </p:blipFill>
        <p:spPr>
          <a:xfrm>
            <a:off x="9921744" y="2517878"/>
            <a:ext cx="977499" cy="977499"/>
          </a:xfrm>
          <a:prstGeom prst="rect">
            <a:avLst/>
          </a:prstGeom>
          <a:noFill/>
          <a:ln>
            <a:noFill/>
          </a:ln>
        </p:spPr>
      </p:pic>
      <p:sp>
        <p:nvSpPr>
          <p:cNvPr id="348" name="Google Shape;348;p5"/>
          <p:cNvSpPr txBox="1"/>
          <p:nvPr/>
        </p:nvSpPr>
        <p:spPr>
          <a:xfrm>
            <a:off x="3397001" y="1952546"/>
            <a:ext cx="2585280"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404040"/>
                </a:solidFill>
                <a:latin typeface="Arial"/>
                <a:ea typeface="Arial"/>
                <a:cs typeface="Arial"/>
                <a:sym typeface="Arial"/>
              </a:rPr>
              <a:t>Drive adoption</a:t>
            </a:r>
            <a:endParaRPr sz="1400" b="1" i="0" u="none" strike="noStrike" cap="none">
              <a:solidFill>
                <a:srgbClr val="404040"/>
              </a:solidFill>
              <a:latin typeface="Arial"/>
              <a:ea typeface="Arial"/>
              <a:cs typeface="Arial"/>
              <a:sym typeface="Arial"/>
            </a:endParaRPr>
          </a:p>
        </p:txBody>
      </p:sp>
      <p:sp>
        <p:nvSpPr>
          <p:cNvPr id="349" name="Google Shape;349;p5"/>
          <p:cNvSpPr txBox="1"/>
          <p:nvPr/>
        </p:nvSpPr>
        <p:spPr>
          <a:xfrm>
            <a:off x="6257427" y="1952546"/>
            <a:ext cx="2585280"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404040"/>
                </a:solidFill>
                <a:latin typeface="Arial"/>
                <a:ea typeface="Arial"/>
                <a:cs typeface="Arial"/>
                <a:sym typeface="Arial"/>
              </a:rPr>
              <a:t>Independent assessment</a:t>
            </a:r>
            <a:endParaRPr sz="1400" b="1" i="0" u="none" strike="noStrike" cap="none">
              <a:solidFill>
                <a:srgbClr val="404040"/>
              </a:solidFill>
              <a:latin typeface="Arial"/>
              <a:ea typeface="Arial"/>
              <a:cs typeface="Arial"/>
              <a:sym typeface="Arial"/>
            </a:endParaRPr>
          </a:p>
        </p:txBody>
      </p:sp>
      <p:sp>
        <p:nvSpPr>
          <p:cNvPr id="350" name="Google Shape;350;p5"/>
          <p:cNvSpPr txBox="1"/>
          <p:nvPr/>
        </p:nvSpPr>
        <p:spPr>
          <a:xfrm>
            <a:off x="9117854" y="1952546"/>
            <a:ext cx="2585280"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404040"/>
                </a:solidFill>
                <a:latin typeface="Arial"/>
                <a:ea typeface="Arial"/>
                <a:cs typeface="Arial"/>
                <a:sym typeface="Arial"/>
              </a:rPr>
              <a:t>Mainstream</a:t>
            </a:r>
            <a:endParaRPr sz="1400" b="1" i="0" u="none" strike="noStrike" cap="none">
              <a:solidFill>
                <a:srgbClr val="404040"/>
              </a:solidFill>
              <a:latin typeface="Arial"/>
              <a:ea typeface="Arial"/>
              <a:cs typeface="Arial"/>
              <a:sym typeface="Arial"/>
            </a:endParaRPr>
          </a:p>
        </p:txBody>
      </p:sp>
      <p:sp>
        <p:nvSpPr>
          <p:cNvPr id="351" name="Google Shape;351;p5"/>
          <p:cNvSpPr txBox="1"/>
          <p:nvPr/>
        </p:nvSpPr>
        <p:spPr>
          <a:xfrm>
            <a:off x="536575" y="1844824"/>
            <a:ext cx="2585280"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404040"/>
                </a:solidFill>
                <a:latin typeface="Arial"/>
                <a:ea typeface="Arial"/>
                <a:cs typeface="Arial"/>
                <a:sym typeface="Arial"/>
              </a:rPr>
              <a:t>Build the technical foundations</a:t>
            </a:r>
            <a:endParaRPr sz="1400" b="1" i="0" u="none" strike="noStrike" cap="none">
              <a:solidFill>
                <a:srgbClr val="40404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6"/>
          <p:cNvSpPr txBox="1">
            <a:spLocks noGrp="1"/>
          </p:cNvSpPr>
          <p:nvPr>
            <p:ph type="title"/>
          </p:nvPr>
        </p:nvSpPr>
        <p:spPr>
          <a:xfrm>
            <a:off x="340283" y="298756"/>
            <a:ext cx="53112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INTRODUCTION</a:t>
            </a:r>
            <a:endParaRPr/>
          </a:p>
        </p:txBody>
      </p:sp>
      <p:sp>
        <p:nvSpPr>
          <p:cNvPr id="357" name="Google Shape;357;p6"/>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About the SBTi</a:t>
            </a:r>
            <a:endParaRPr/>
          </a:p>
        </p:txBody>
      </p:sp>
      <p:sp>
        <p:nvSpPr>
          <p:cNvPr id="358" name="Google Shape;358;p6"/>
          <p:cNvSpPr/>
          <p:nvPr/>
        </p:nvSpPr>
        <p:spPr>
          <a:xfrm>
            <a:off x="420846" y="2277578"/>
            <a:ext cx="1853967" cy="690591"/>
          </a:xfrm>
          <a:prstGeom prst="chevron">
            <a:avLst>
              <a:gd name="adj" fmla="val 17202"/>
            </a:avLst>
          </a:prstGeom>
          <a:solidFill>
            <a:srgbClr val="59175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Commit</a:t>
            </a:r>
            <a:endParaRPr sz="1400" b="0" i="0" u="none" strike="noStrike" cap="none">
              <a:solidFill>
                <a:srgbClr val="000000"/>
              </a:solidFill>
              <a:latin typeface="Arial"/>
              <a:ea typeface="Arial"/>
              <a:cs typeface="Arial"/>
              <a:sym typeface="Arial"/>
            </a:endParaRPr>
          </a:p>
        </p:txBody>
      </p:sp>
      <p:sp>
        <p:nvSpPr>
          <p:cNvPr id="359" name="Google Shape;359;p6"/>
          <p:cNvSpPr/>
          <p:nvPr/>
        </p:nvSpPr>
        <p:spPr>
          <a:xfrm>
            <a:off x="2343323" y="2277578"/>
            <a:ext cx="1853967" cy="690591"/>
          </a:xfrm>
          <a:prstGeom prst="chevron">
            <a:avLst>
              <a:gd name="adj" fmla="val 17202"/>
            </a:avLst>
          </a:prstGeom>
          <a:solidFill>
            <a:srgbClr val="59175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Model your targets</a:t>
            </a:r>
            <a:endParaRPr sz="1400" b="0" i="0" u="none" strike="noStrike" cap="none">
              <a:solidFill>
                <a:srgbClr val="000000"/>
              </a:solidFill>
              <a:latin typeface="Arial"/>
              <a:ea typeface="Arial"/>
              <a:cs typeface="Arial"/>
              <a:sym typeface="Arial"/>
            </a:endParaRPr>
          </a:p>
        </p:txBody>
      </p:sp>
      <p:sp>
        <p:nvSpPr>
          <p:cNvPr id="360" name="Google Shape;360;p6"/>
          <p:cNvSpPr/>
          <p:nvPr/>
        </p:nvSpPr>
        <p:spPr>
          <a:xfrm>
            <a:off x="4265800" y="2277578"/>
            <a:ext cx="1853967" cy="690591"/>
          </a:xfrm>
          <a:prstGeom prst="chevron">
            <a:avLst>
              <a:gd name="adj" fmla="val 17202"/>
            </a:avLst>
          </a:prstGeom>
          <a:solidFill>
            <a:srgbClr val="59175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Get your targets validated</a:t>
            </a:r>
            <a:endParaRPr sz="1400" b="0" i="0" u="none" strike="noStrike" cap="none">
              <a:solidFill>
                <a:srgbClr val="000000"/>
              </a:solidFill>
              <a:latin typeface="Arial"/>
              <a:ea typeface="Arial"/>
              <a:cs typeface="Arial"/>
              <a:sym typeface="Arial"/>
            </a:endParaRPr>
          </a:p>
        </p:txBody>
      </p:sp>
      <p:sp>
        <p:nvSpPr>
          <p:cNvPr id="361" name="Google Shape;361;p6"/>
          <p:cNvSpPr/>
          <p:nvPr/>
        </p:nvSpPr>
        <p:spPr>
          <a:xfrm>
            <a:off x="6188277" y="2277578"/>
            <a:ext cx="1853967" cy="690591"/>
          </a:xfrm>
          <a:prstGeom prst="chevron">
            <a:avLst>
              <a:gd name="adj" fmla="val 17202"/>
            </a:avLst>
          </a:prstGeom>
          <a:solidFill>
            <a:srgbClr val="59175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Announce your new targets</a:t>
            </a:r>
            <a:endParaRPr sz="1400" b="0" i="0" u="none" strike="noStrike" cap="none">
              <a:solidFill>
                <a:srgbClr val="000000"/>
              </a:solidFill>
              <a:latin typeface="Arial"/>
              <a:ea typeface="Arial"/>
              <a:cs typeface="Arial"/>
              <a:sym typeface="Arial"/>
            </a:endParaRPr>
          </a:p>
        </p:txBody>
      </p:sp>
      <p:sp>
        <p:nvSpPr>
          <p:cNvPr id="362" name="Google Shape;362;p6"/>
          <p:cNvSpPr/>
          <p:nvPr/>
        </p:nvSpPr>
        <p:spPr>
          <a:xfrm>
            <a:off x="8110754" y="2277578"/>
            <a:ext cx="1853967" cy="690591"/>
          </a:xfrm>
          <a:prstGeom prst="chevron">
            <a:avLst>
              <a:gd name="adj" fmla="val 17202"/>
            </a:avLst>
          </a:prstGeom>
          <a:solidFill>
            <a:srgbClr val="59175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Implement</a:t>
            </a:r>
            <a:endParaRPr sz="1400" b="0" i="0" u="none" strike="noStrike" cap="none">
              <a:solidFill>
                <a:srgbClr val="000000"/>
              </a:solidFill>
              <a:latin typeface="Arial"/>
              <a:ea typeface="Arial"/>
              <a:cs typeface="Arial"/>
              <a:sym typeface="Arial"/>
            </a:endParaRPr>
          </a:p>
        </p:txBody>
      </p:sp>
      <p:sp>
        <p:nvSpPr>
          <p:cNvPr id="363" name="Google Shape;363;p6"/>
          <p:cNvSpPr/>
          <p:nvPr/>
        </p:nvSpPr>
        <p:spPr>
          <a:xfrm>
            <a:off x="10033231" y="2277578"/>
            <a:ext cx="1853967" cy="690591"/>
          </a:xfrm>
          <a:prstGeom prst="chevron">
            <a:avLst>
              <a:gd name="adj" fmla="val 17202"/>
            </a:avLst>
          </a:prstGeom>
          <a:solidFill>
            <a:srgbClr val="59175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Track and disclose progress</a:t>
            </a:r>
            <a:endParaRPr sz="1400" b="0" i="0" u="none" strike="noStrike" cap="none">
              <a:solidFill>
                <a:srgbClr val="000000"/>
              </a:solidFill>
              <a:latin typeface="Arial"/>
              <a:ea typeface="Arial"/>
              <a:cs typeface="Arial"/>
              <a:sym typeface="Arial"/>
            </a:endParaRPr>
          </a:p>
        </p:txBody>
      </p:sp>
      <p:cxnSp>
        <p:nvCxnSpPr>
          <p:cNvPr id="364" name="Google Shape;364;p6"/>
          <p:cNvCxnSpPr>
            <a:stCxn id="363" idx="0"/>
            <a:endCxn id="359" idx="0"/>
          </p:cNvCxnSpPr>
          <p:nvPr/>
        </p:nvCxnSpPr>
        <p:spPr>
          <a:xfrm rot="5400000">
            <a:off x="7055567" y="-1567072"/>
            <a:ext cx="600" cy="7689900"/>
          </a:xfrm>
          <a:prstGeom prst="bentConnector3">
            <a:avLst>
              <a:gd name="adj1" fmla="val -99959160"/>
            </a:avLst>
          </a:prstGeom>
          <a:noFill/>
          <a:ln w="19050" cap="flat" cmpd="sng">
            <a:solidFill>
              <a:srgbClr val="42A5EA"/>
            </a:solidFill>
            <a:prstDash val="solid"/>
            <a:miter lim="800000"/>
            <a:headEnd type="none" w="sm" len="sm"/>
            <a:tailEnd type="triangle" w="med" len="med"/>
          </a:ln>
        </p:spPr>
      </p:cxnSp>
      <p:sp>
        <p:nvSpPr>
          <p:cNvPr id="365" name="Google Shape;365;p6"/>
          <p:cNvSpPr txBox="1"/>
          <p:nvPr/>
        </p:nvSpPr>
        <p:spPr>
          <a:xfrm>
            <a:off x="3217259" y="1714107"/>
            <a:ext cx="768990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GB" sz="1200" b="0" i="0" u="none" strike="noStrike" cap="none">
                <a:solidFill>
                  <a:schemeClr val="dk1"/>
                </a:solidFill>
                <a:latin typeface="Arial"/>
                <a:ea typeface="Arial"/>
                <a:cs typeface="Arial"/>
                <a:sym typeface="Arial"/>
              </a:rPr>
              <a:t>Review your targets (at least every 5 years)</a:t>
            </a:r>
            <a:endParaRPr sz="1400" b="0" i="0" u="none" strike="noStrike" cap="none">
              <a:solidFill>
                <a:srgbClr val="000000"/>
              </a:solidFill>
              <a:latin typeface="Arial"/>
              <a:ea typeface="Arial"/>
              <a:cs typeface="Arial"/>
              <a:sym typeface="Arial"/>
            </a:endParaRPr>
          </a:p>
        </p:txBody>
      </p:sp>
      <p:pic>
        <p:nvPicPr>
          <p:cNvPr id="366" name="Google Shape;366;p6" descr="Calculator"/>
          <p:cNvPicPr preferRelativeResize="0"/>
          <p:nvPr/>
        </p:nvPicPr>
        <p:blipFill rotWithShape="1">
          <a:blip r:embed="rId3">
            <a:alphaModFix/>
          </a:blip>
          <a:srcRect/>
          <a:stretch/>
        </p:blipFill>
        <p:spPr>
          <a:xfrm>
            <a:off x="2583280" y="3713978"/>
            <a:ext cx="1260000" cy="1260000"/>
          </a:xfrm>
          <a:prstGeom prst="rect">
            <a:avLst/>
          </a:prstGeom>
          <a:noFill/>
          <a:ln>
            <a:noFill/>
          </a:ln>
        </p:spPr>
      </p:pic>
      <p:pic>
        <p:nvPicPr>
          <p:cNvPr id="367" name="Google Shape;367;p6" descr="Clipboard"/>
          <p:cNvPicPr preferRelativeResize="0"/>
          <p:nvPr/>
        </p:nvPicPr>
        <p:blipFill rotWithShape="1">
          <a:blip r:embed="rId4">
            <a:alphaModFix/>
          </a:blip>
          <a:srcRect/>
          <a:stretch/>
        </p:blipFill>
        <p:spPr>
          <a:xfrm>
            <a:off x="10277167" y="3713978"/>
            <a:ext cx="1260000" cy="1260000"/>
          </a:xfrm>
          <a:prstGeom prst="rect">
            <a:avLst/>
          </a:prstGeom>
          <a:noFill/>
          <a:ln>
            <a:noFill/>
          </a:ln>
        </p:spPr>
      </p:pic>
      <p:pic>
        <p:nvPicPr>
          <p:cNvPr id="368" name="Google Shape;368;p6" descr="Megaphone"/>
          <p:cNvPicPr preferRelativeResize="0"/>
          <p:nvPr/>
        </p:nvPicPr>
        <p:blipFill rotWithShape="1">
          <a:blip r:embed="rId5">
            <a:alphaModFix/>
          </a:blip>
          <a:srcRect/>
          <a:stretch/>
        </p:blipFill>
        <p:spPr>
          <a:xfrm>
            <a:off x="6430224" y="3734814"/>
            <a:ext cx="1260000" cy="1260000"/>
          </a:xfrm>
          <a:prstGeom prst="rect">
            <a:avLst/>
          </a:prstGeom>
          <a:noFill/>
          <a:ln>
            <a:noFill/>
          </a:ln>
        </p:spPr>
      </p:pic>
      <p:pic>
        <p:nvPicPr>
          <p:cNvPr id="369" name="Google Shape;369;p6" descr="Clipboard Checked"/>
          <p:cNvPicPr preferRelativeResize="0"/>
          <p:nvPr/>
        </p:nvPicPr>
        <p:blipFill rotWithShape="1">
          <a:blip r:embed="rId6">
            <a:alphaModFix/>
          </a:blip>
          <a:srcRect/>
          <a:stretch/>
        </p:blipFill>
        <p:spPr>
          <a:xfrm>
            <a:off x="4506752" y="3734814"/>
            <a:ext cx="1260000" cy="1260000"/>
          </a:xfrm>
          <a:prstGeom prst="rect">
            <a:avLst/>
          </a:prstGeom>
          <a:noFill/>
          <a:ln>
            <a:noFill/>
          </a:ln>
        </p:spPr>
      </p:pic>
      <p:pic>
        <p:nvPicPr>
          <p:cNvPr id="370" name="Google Shape;370;p6" descr="Document"/>
          <p:cNvPicPr preferRelativeResize="0"/>
          <p:nvPr/>
        </p:nvPicPr>
        <p:blipFill rotWithShape="1">
          <a:blip r:embed="rId7">
            <a:alphaModFix/>
          </a:blip>
          <a:srcRect/>
          <a:stretch/>
        </p:blipFill>
        <p:spPr>
          <a:xfrm>
            <a:off x="659808" y="3734814"/>
            <a:ext cx="1260000" cy="1260000"/>
          </a:xfrm>
          <a:prstGeom prst="rect">
            <a:avLst/>
          </a:prstGeom>
          <a:noFill/>
          <a:ln>
            <a:noFill/>
          </a:ln>
        </p:spPr>
      </p:pic>
      <p:pic>
        <p:nvPicPr>
          <p:cNvPr id="371" name="Google Shape;371;p6" descr="Downward trend graph"/>
          <p:cNvPicPr preferRelativeResize="0"/>
          <p:nvPr/>
        </p:nvPicPr>
        <p:blipFill rotWithShape="1">
          <a:blip r:embed="rId8">
            <a:alphaModFix/>
          </a:blip>
          <a:srcRect/>
          <a:stretch/>
        </p:blipFill>
        <p:spPr>
          <a:xfrm>
            <a:off x="8353696" y="3734814"/>
            <a:ext cx="1260000" cy="1260000"/>
          </a:xfrm>
          <a:prstGeom prst="rect">
            <a:avLst/>
          </a:prstGeom>
          <a:noFill/>
          <a:ln>
            <a:noFill/>
          </a:ln>
        </p:spPr>
      </p:pic>
      <p:sp>
        <p:nvSpPr>
          <p:cNvPr id="372" name="Google Shape;372;p6"/>
          <p:cNvSpPr/>
          <p:nvPr/>
        </p:nvSpPr>
        <p:spPr>
          <a:xfrm>
            <a:off x="508930" y="5550945"/>
            <a:ext cx="7513740" cy="307678"/>
          </a:xfrm>
          <a:prstGeom prst="leftRightArrow">
            <a:avLst>
              <a:gd name="adj1" fmla="val 74766"/>
              <a:gd name="adj2" fmla="val 41820"/>
            </a:avLst>
          </a:prstGeom>
          <a:solidFill>
            <a:srgbClr val="EA86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a:solidFill>
                  <a:schemeClr val="lt1"/>
                </a:solidFill>
                <a:latin typeface="Calibri"/>
                <a:ea typeface="Calibri"/>
                <a:cs typeface="Calibri"/>
                <a:sym typeface="Calibri"/>
              </a:rPr>
              <a:t>Companies are expected to announce their targets within 24 months upon commitment</a:t>
            </a:r>
            <a:endParaRPr sz="1400" b="0" i="0" u="none" strike="noStrike" cap="none">
              <a:solidFill>
                <a:srgbClr val="000000"/>
              </a:solidFill>
              <a:latin typeface="Arial"/>
              <a:ea typeface="Arial"/>
              <a:cs typeface="Arial"/>
              <a:sym typeface="Arial"/>
            </a:endParaRPr>
          </a:p>
        </p:txBody>
      </p:sp>
      <p:sp>
        <p:nvSpPr>
          <p:cNvPr id="373" name="Google Shape;373;p6"/>
          <p:cNvSpPr/>
          <p:nvPr/>
        </p:nvSpPr>
        <p:spPr>
          <a:xfrm>
            <a:off x="420847" y="3050573"/>
            <a:ext cx="1737922" cy="252757"/>
          </a:xfrm>
          <a:prstGeom prst="rect">
            <a:avLst/>
          </a:prstGeom>
          <a:solidFill>
            <a:srgbClr val="C9C9C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1" i="0" u="none" strike="noStrike" cap="none">
                <a:solidFill>
                  <a:schemeClr val="lt1"/>
                </a:solidFill>
                <a:latin typeface="Arial"/>
                <a:ea typeface="Arial"/>
                <a:cs typeface="Arial"/>
                <a:sym typeface="Arial"/>
              </a:rPr>
              <a:t>Commitment</a:t>
            </a:r>
            <a:endParaRPr sz="1400" b="0" i="0" u="none" strike="noStrike" cap="none">
              <a:solidFill>
                <a:srgbClr val="000000"/>
              </a:solidFill>
              <a:latin typeface="Arial"/>
              <a:ea typeface="Arial"/>
              <a:cs typeface="Arial"/>
              <a:sym typeface="Arial"/>
            </a:endParaRPr>
          </a:p>
        </p:txBody>
      </p:sp>
      <p:sp>
        <p:nvSpPr>
          <p:cNvPr id="374" name="Google Shape;374;p6"/>
          <p:cNvSpPr/>
          <p:nvPr/>
        </p:nvSpPr>
        <p:spPr>
          <a:xfrm>
            <a:off x="2348298" y="3050573"/>
            <a:ext cx="5596076" cy="252757"/>
          </a:xfrm>
          <a:prstGeom prst="rect">
            <a:avLst/>
          </a:prstGeom>
          <a:solidFill>
            <a:srgbClr val="C9C9C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1" i="0" u="none" strike="noStrike" cap="none">
                <a:solidFill>
                  <a:schemeClr val="lt1"/>
                </a:solidFill>
                <a:latin typeface="Arial"/>
                <a:ea typeface="Arial"/>
                <a:cs typeface="Arial"/>
                <a:sym typeface="Arial"/>
              </a:rPr>
              <a:t>Target setting</a:t>
            </a:r>
            <a:endParaRPr sz="1400" b="0" i="0" u="none" strike="noStrike" cap="none">
              <a:solidFill>
                <a:srgbClr val="000000"/>
              </a:solidFill>
              <a:latin typeface="Arial"/>
              <a:ea typeface="Arial"/>
              <a:cs typeface="Arial"/>
              <a:sym typeface="Arial"/>
            </a:endParaRPr>
          </a:p>
        </p:txBody>
      </p:sp>
      <p:sp>
        <p:nvSpPr>
          <p:cNvPr id="375" name="Google Shape;375;p6"/>
          <p:cNvSpPr/>
          <p:nvPr/>
        </p:nvSpPr>
        <p:spPr>
          <a:xfrm>
            <a:off x="8125907" y="3055365"/>
            <a:ext cx="3645246" cy="252757"/>
          </a:xfrm>
          <a:prstGeom prst="rect">
            <a:avLst/>
          </a:prstGeom>
          <a:solidFill>
            <a:srgbClr val="C9C9C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1" i="0" u="none" strike="noStrike" cap="none">
                <a:solidFill>
                  <a:schemeClr val="lt1"/>
                </a:solidFill>
                <a:latin typeface="Arial"/>
                <a:ea typeface="Arial"/>
                <a:cs typeface="Arial"/>
                <a:sym typeface="Arial"/>
              </a:rPr>
              <a:t>Target implementation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7"/>
          <p:cNvSpPr txBox="1">
            <a:spLocks noGrp="1"/>
          </p:cNvSpPr>
          <p:nvPr>
            <p:ph type="title"/>
          </p:nvPr>
        </p:nvSpPr>
        <p:spPr>
          <a:xfrm>
            <a:off x="340283" y="298756"/>
            <a:ext cx="53112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INTRODUCTION</a:t>
            </a:r>
            <a:endParaRPr/>
          </a:p>
        </p:txBody>
      </p:sp>
      <p:sp>
        <p:nvSpPr>
          <p:cNvPr id="381" name="Google Shape;381;p7"/>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About the SBTi – Our progress to date</a:t>
            </a:r>
            <a:endParaRPr/>
          </a:p>
        </p:txBody>
      </p:sp>
      <p:pic>
        <p:nvPicPr>
          <p:cNvPr id="382" name="Google Shape;382;p7"/>
          <p:cNvPicPr preferRelativeResize="0"/>
          <p:nvPr/>
        </p:nvPicPr>
        <p:blipFill rotWithShape="1">
          <a:blip r:embed="rId3">
            <a:alphaModFix/>
          </a:blip>
          <a:srcRect l="34270" t="12591" r="35207" b="9629"/>
          <a:stretch/>
        </p:blipFill>
        <p:spPr>
          <a:xfrm>
            <a:off x="582743" y="1764138"/>
            <a:ext cx="2918435" cy="4183423"/>
          </a:xfrm>
          <a:prstGeom prst="rect">
            <a:avLst/>
          </a:prstGeom>
          <a:noFill/>
          <a:ln>
            <a:noFill/>
          </a:ln>
          <a:effectLst>
            <a:outerShdw blurRad="292100" dist="139700" dir="2700000" algn="tl" rotWithShape="0">
              <a:srgbClr val="333333">
                <a:alpha val="64313"/>
              </a:srgbClr>
            </a:outerShdw>
          </a:effectLst>
        </p:spPr>
      </p:pic>
      <p:pic>
        <p:nvPicPr>
          <p:cNvPr id="383" name="Google Shape;383;p7"/>
          <p:cNvPicPr preferRelativeResize="0"/>
          <p:nvPr/>
        </p:nvPicPr>
        <p:blipFill rotWithShape="1">
          <a:blip r:embed="rId4">
            <a:alphaModFix/>
          </a:blip>
          <a:srcRect/>
          <a:stretch/>
        </p:blipFill>
        <p:spPr>
          <a:xfrm>
            <a:off x="4084458" y="1764137"/>
            <a:ext cx="7780039" cy="4343855"/>
          </a:xfrm>
          <a:prstGeom prst="rect">
            <a:avLst/>
          </a:prstGeom>
          <a:noFill/>
          <a:ln>
            <a:noFill/>
          </a:ln>
          <a:effectLst>
            <a:outerShdw blurRad="292100" dist="139700" dir="2700000" algn="tl" rotWithShape="0">
              <a:srgbClr val="333333">
                <a:alpha val="64313"/>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8"/>
          <p:cNvSpPr txBox="1">
            <a:spLocks noGrp="1"/>
          </p:cNvSpPr>
          <p:nvPr>
            <p:ph type="title"/>
          </p:nvPr>
        </p:nvSpPr>
        <p:spPr>
          <a:xfrm>
            <a:off x="340283" y="298756"/>
            <a:ext cx="5311217" cy="43516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D266D"/>
              </a:buClr>
              <a:buSzPts val="2250"/>
              <a:buFont typeface="Arial"/>
              <a:buNone/>
            </a:pPr>
            <a:r>
              <a:rPr lang="en-GB" sz="2250" b="1"/>
              <a:t>INTRODUCTION</a:t>
            </a:r>
            <a:endParaRPr/>
          </a:p>
        </p:txBody>
      </p:sp>
      <p:sp>
        <p:nvSpPr>
          <p:cNvPr id="389" name="Google Shape;389;p8"/>
          <p:cNvSpPr txBox="1">
            <a:spLocks noGrp="1"/>
          </p:cNvSpPr>
          <p:nvPr>
            <p:ph type="body" idx="1"/>
          </p:nvPr>
        </p:nvSpPr>
        <p:spPr>
          <a:xfrm>
            <a:off x="340283" y="750007"/>
            <a:ext cx="4730035" cy="39351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33132"/>
              </a:buClr>
              <a:buSzPts val="2000"/>
              <a:buNone/>
            </a:pPr>
            <a:r>
              <a:rPr lang="en-GB" sz="2000"/>
              <a:t>About the SBTi – Our progress to date</a:t>
            </a:r>
            <a:endParaRPr/>
          </a:p>
        </p:txBody>
      </p:sp>
      <p:sp>
        <p:nvSpPr>
          <p:cNvPr id="390" name="Google Shape;390;p8"/>
          <p:cNvSpPr txBox="1"/>
          <p:nvPr/>
        </p:nvSpPr>
        <p:spPr>
          <a:xfrm>
            <a:off x="6255069" y="1348812"/>
            <a:ext cx="5149789" cy="5016758"/>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600"/>
              <a:buFont typeface="Arial"/>
              <a:buNone/>
            </a:pPr>
            <a:r>
              <a:rPr lang="en-GB" sz="1600" b="1" i="0" u="none" strike="noStrike" cap="none">
                <a:solidFill>
                  <a:srgbClr val="42A5EA"/>
                </a:solidFill>
                <a:latin typeface="Arial"/>
                <a:ea typeface="Arial"/>
                <a:cs typeface="Arial"/>
                <a:sym typeface="Arial"/>
              </a:rPr>
              <a:t>2020 was a milestone year for science-based climate commitments.</a:t>
            </a:r>
            <a:endParaRPr sz="1600" b="0" i="0" u="none" strike="noStrike" cap="none">
              <a:solidFill>
                <a:srgbClr val="262626"/>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600"/>
              <a:buFont typeface="Arial"/>
              <a:buNone/>
            </a:pPr>
            <a:endParaRPr sz="1600" b="1" i="0" u="none" strike="noStrike" cap="none">
              <a:solidFill>
                <a:srgbClr val="3E5165"/>
              </a:solidFill>
              <a:latin typeface="Arial"/>
              <a:ea typeface="Arial"/>
              <a:cs typeface="Arial"/>
              <a:sym typeface="Arial"/>
            </a:endParaRPr>
          </a:p>
          <a:p>
            <a:pPr marL="285750" marR="0" lvl="0" indent="-184150" algn="just" rtl="0">
              <a:lnSpc>
                <a:spcPct val="100000"/>
              </a:lnSpc>
              <a:spcBef>
                <a:spcPts val="0"/>
              </a:spcBef>
              <a:spcAft>
                <a:spcPts val="0"/>
              </a:spcAft>
              <a:buClr>
                <a:srgbClr val="7030A0"/>
              </a:buClr>
              <a:buSzPts val="1600"/>
              <a:buFont typeface="Arial"/>
              <a:buNone/>
            </a:pPr>
            <a:endParaRPr sz="1600" b="1" i="0" u="none" strike="noStrike" cap="none">
              <a:solidFill>
                <a:srgbClr val="3E5165"/>
              </a:solidFill>
              <a:latin typeface="Arial"/>
              <a:ea typeface="Arial"/>
              <a:cs typeface="Arial"/>
              <a:sym typeface="Arial"/>
            </a:endParaRPr>
          </a:p>
          <a:p>
            <a:pPr marL="285750" marR="0" lvl="0" indent="-285750" algn="just" rtl="0">
              <a:lnSpc>
                <a:spcPct val="100000"/>
              </a:lnSpc>
              <a:spcBef>
                <a:spcPts val="0"/>
              </a:spcBef>
              <a:spcAft>
                <a:spcPts val="0"/>
              </a:spcAft>
              <a:buClr>
                <a:srgbClr val="7030A0"/>
              </a:buClr>
              <a:buSzPts val="1600"/>
              <a:buFont typeface="Arial"/>
              <a:buChar char="►"/>
            </a:pPr>
            <a:r>
              <a:rPr lang="en-GB" sz="1600" b="0" i="0" u="none" strike="noStrike" cap="none">
                <a:solidFill>
                  <a:srgbClr val="3E5165"/>
                </a:solidFill>
                <a:latin typeface="Arial"/>
                <a:ea typeface="Arial"/>
                <a:cs typeface="Arial"/>
                <a:sym typeface="Arial"/>
              </a:rPr>
              <a:t>The rate of adoption of science-based targets doubled in 2020 versus the period 2015-2019, with over 370 companies joining the SBTi in 2020 at an average rate of 31 per month in 2020.</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7030A0"/>
              </a:buClr>
              <a:buSzPts val="1600"/>
              <a:buFont typeface="Arial"/>
              <a:buChar char="►"/>
            </a:pPr>
            <a:r>
              <a:rPr lang="en-GB" sz="1600" b="0" i="0" u="none" strike="noStrike" cap="none">
                <a:solidFill>
                  <a:srgbClr val="3E5165"/>
                </a:solidFill>
                <a:latin typeface="Arial"/>
                <a:ea typeface="Arial"/>
                <a:cs typeface="Arial"/>
                <a:sym typeface="Arial"/>
              </a:rPr>
              <a:t>Companies that joined the SBTi in 2020 included Amazon, Facebook and Ford. </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7030A0"/>
              </a:buClr>
              <a:buSzPts val="1600"/>
              <a:buFont typeface="Arial"/>
              <a:buChar char="►"/>
            </a:pPr>
            <a:r>
              <a:rPr lang="en-GB" sz="1600" b="0" i="0" u="none" strike="noStrike" cap="none">
                <a:solidFill>
                  <a:srgbClr val="3E5165"/>
                </a:solidFill>
                <a:latin typeface="Arial"/>
                <a:ea typeface="Arial"/>
                <a:cs typeface="Arial"/>
                <a:sym typeface="Arial"/>
              </a:rPr>
              <a:t>Over 1,000 companies, making up 20% of global market capitalization, have now set, or committed to set, a science-based target.</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7030A0"/>
              </a:buClr>
              <a:buSzPts val="1600"/>
              <a:buFont typeface="Arial"/>
              <a:buChar char="►"/>
            </a:pPr>
            <a:r>
              <a:rPr lang="en-GB" sz="1600" b="0" i="0" u="none" strike="noStrike" cap="none">
                <a:solidFill>
                  <a:srgbClr val="3E5165"/>
                </a:solidFill>
                <a:latin typeface="Arial"/>
                <a:ea typeface="Arial"/>
                <a:cs typeface="Arial"/>
                <a:sym typeface="Arial"/>
              </a:rPr>
              <a:t>Progress has been particularly strong in developed economies: in 16 OECD countries, a critical mass of 20% of high-emitting companies setting science-based targets has now been reached. In 2020, this 20% threshold was also reached in six new sectors, including the high-emitting and hard to abate cement and concrete sector.</a:t>
            </a:r>
            <a:endParaRPr sz="1400" b="0" i="0" u="none" strike="noStrike" cap="none">
              <a:solidFill>
                <a:srgbClr val="000000"/>
              </a:solidFill>
              <a:latin typeface="Arial"/>
              <a:ea typeface="Arial"/>
              <a:cs typeface="Arial"/>
              <a:sym typeface="Arial"/>
            </a:endParaRPr>
          </a:p>
        </p:txBody>
      </p:sp>
      <p:pic>
        <p:nvPicPr>
          <p:cNvPr id="391" name="Google Shape;391;p8"/>
          <p:cNvPicPr preferRelativeResize="0"/>
          <p:nvPr/>
        </p:nvPicPr>
        <p:blipFill rotWithShape="1">
          <a:blip r:embed="rId3">
            <a:alphaModFix/>
          </a:blip>
          <a:srcRect/>
          <a:stretch/>
        </p:blipFill>
        <p:spPr>
          <a:xfrm>
            <a:off x="501712" y="2355119"/>
            <a:ext cx="5149788" cy="2858132"/>
          </a:xfrm>
          <a:prstGeom prst="rect">
            <a:avLst/>
          </a:prstGeom>
          <a:solidFill>
            <a:srgbClr val="ECECEC"/>
          </a:solidFill>
          <a:ln w="76200" cap="sq" cmpd="sng">
            <a:solidFill>
              <a:srgbClr val="FFFFFF"/>
            </a:solidFill>
            <a:prstDash val="solid"/>
            <a:miter lim="800000"/>
            <a:headEnd type="none" w="sm" len="sm"/>
            <a:tailEnd type="none" w="sm" len="sm"/>
          </a:ln>
          <a:effectLst>
            <a:outerShdw blurRad="65000" dist="50800" dir="12900000" kx="195000" ky="145000" algn="tl" rotWithShape="0">
              <a:srgbClr val="000000">
                <a:alpha val="29411"/>
              </a:srgbClr>
            </a:outerShdw>
          </a:effectLst>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2881</Words>
  <Application>Microsoft Macintosh PowerPoint</Application>
  <PresentationFormat>Widescreen</PresentationFormat>
  <Paragraphs>446</Paragraphs>
  <Slides>39</Slides>
  <Notes>35</Notes>
  <HiddenSlides>1</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39</vt:i4>
      </vt:variant>
    </vt:vector>
  </HeadingPairs>
  <TitlesOfParts>
    <vt:vector size="50" baseType="lpstr">
      <vt:lpstr>Raleway</vt:lpstr>
      <vt:lpstr>Calibri</vt:lpstr>
      <vt:lpstr>Neue Haas Unica W1G Medium</vt:lpstr>
      <vt:lpstr>Arial</vt:lpstr>
      <vt:lpstr>Arimo</vt:lpstr>
      <vt:lpstr>Century Gothic</vt:lpstr>
      <vt:lpstr>Noto Sans Symbols</vt:lpstr>
      <vt:lpstr>Neue Haas Unica W1G Light</vt:lpstr>
      <vt:lpstr>Arial Narrow</vt:lpstr>
      <vt:lpstr>Office Theme</vt:lpstr>
      <vt:lpstr>1_Office Theme</vt:lpstr>
      <vt:lpstr>PowerPoint Presentation</vt:lpstr>
      <vt:lpstr>PowerPoint Presentation</vt:lpstr>
      <vt:lpstr>PowerPoint Presentation</vt:lpstr>
      <vt:lpstr>PowerPoint Presentation</vt:lpstr>
      <vt:lpstr>INTRODUCTION</vt:lpstr>
      <vt:lpstr>INTRODUCTION</vt:lpstr>
      <vt:lpstr>INTRODUCTION</vt:lpstr>
      <vt:lpstr>INTRODUCTION</vt:lpstr>
      <vt:lpstr>INTRODUCTION</vt:lpstr>
      <vt:lpstr>INTRODUCTION</vt:lpstr>
      <vt:lpstr>INTRODUCTION</vt:lpstr>
      <vt:lpstr>INTRODUCTION</vt:lpstr>
      <vt:lpstr>INTRODUCTION</vt:lpstr>
      <vt:lpstr>INTRODUCTION</vt:lpstr>
      <vt:lpstr>INTRODUCTION</vt:lpstr>
      <vt:lpstr>INTRODUCTION</vt:lpstr>
      <vt:lpstr>INTRODUCTION</vt:lpstr>
      <vt:lpstr>Net-Zero Criteria</vt:lpstr>
      <vt:lpstr>NET-ZERO CRITERIA</vt:lpstr>
      <vt:lpstr>NET-ZERO CRITERIA</vt:lpstr>
      <vt:lpstr>NET-ZERO CRITERIA</vt:lpstr>
      <vt:lpstr>NET-ZERO CRITERIA</vt:lpstr>
      <vt:lpstr>NET-ZERO CRITERIA</vt:lpstr>
      <vt:lpstr>NET-ZERO CRITERIA</vt:lpstr>
      <vt:lpstr>NET-ZERO CRITERIA</vt:lpstr>
      <vt:lpstr>NET-ZERO CRITERIA</vt:lpstr>
      <vt:lpstr>NET-ZERO CRITERIA</vt:lpstr>
      <vt:lpstr>Public Consultation: Key Questions and Next Steps</vt:lpstr>
      <vt:lpstr>PUBLIC CONSULTATION</vt:lpstr>
      <vt:lpstr>PUBLIC CONSULTATION</vt:lpstr>
      <vt:lpstr>PUBLIC CONSULTATION</vt:lpstr>
      <vt:lpstr>PUBLIC CONSULTATION</vt:lpstr>
      <vt:lpstr>PUBLIC CONSULTATION</vt:lpstr>
      <vt:lpstr>PUBLIC CONSULTATION</vt:lpstr>
      <vt:lpstr>PUBLIC CONSULTATION</vt:lpstr>
      <vt:lpstr>Q&amp;A</vt:lpstr>
      <vt:lpstr>Wrap-up</vt:lpstr>
      <vt:lpstr>THANK YOU</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Ruth Watson</dc:creator>
  <cp:lastModifiedBy>P Tarrant</cp:lastModifiedBy>
  <cp:revision>5</cp:revision>
  <dcterms:created xsi:type="dcterms:W3CDTF">2020-11-20T09:57:01Z</dcterms:created>
  <dcterms:modified xsi:type="dcterms:W3CDTF">2021-01-29T16:33:06Z</dcterms:modified>
</cp:coreProperties>
</file>